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1" r:id="rId10"/>
    <p:sldId id="262" r:id="rId11"/>
    <p:sldId id="263" r:id="rId12"/>
    <p:sldId id="264" r:id="rId13"/>
    <p:sldId id="26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0" d="100"/>
          <a:sy n="100" d="100"/>
        </p:scale>
        <p:origin x="78" y="3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c Grobler" userId="c9820c48-7dd0-496e-9a71-b480d6172dce" providerId="ADAL" clId="{0A590E05-1783-491A-84EA-40022E6CFCEC}"/>
    <pc:docChg chg="undo custSel addSld modSld">
      <pc:chgData name="Jac Grobler" userId="c9820c48-7dd0-496e-9a71-b480d6172dce" providerId="ADAL" clId="{0A590E05-1783-491A-84EA-40022E6CFCEC}" dt="2022-07-10T06:24:45.541" v="1396" actId="20577"/>
      <pc:docMkLst>
        <pc:docMk/>
      </pc:docMkLst>
      <pc:sldChg chg="modSp modAnim">
        <pc:chgData name="Jac Grobler" userId="c9820c48-7dd0-496e-9a71-b480d6172dce" providerId="ADAL" clId="{0A590E05-1783-491A-84EA-40022E6CFCEC}" dt="2022-07-10T06:11:20.329" v="1356" actId="20577"/>
        <pc:sldMkLst>
          <pc:docMk/>
          <pc:sldMk cId="2794104357" sldId="257"/>
        </pc:sldMkLst>
        <pc:spChg chg="mod">
          <ac:chgData name="Jac Grobler" userId="c9820c48-7dd0-496e-9a71-b480d6172dce" providerId="ADAL" clId="{0A590E05-1783-491A-84EA-40022E6CFCEC}" dt="2022-07-10T06:11:20.329" v="1356" actId="20577"/>
          <ac:spMkLst>
            <pc:docMk/>
            <pc:sldMk cId="2794104357" sldId="257"/>
            <ac:spMk id="3" creationId="{C6431E0B-FD1A-51E1-DEEF-4C9BA2F46BE1}"/>
          </ac:spMkLst>
        </pc:spChg>
      </pc:sldChg>
      <pc:sldChg chg="modSp mod modAnim">
        <pc:chgData name="Jac Grobler" userId="c9820c48-7dd0-496e-9a71-b480d6172dce" providerId="ADAL" clId="{0A590E05-1783-491A-84EA-40022E6CFCEC}" dt="2022-07-10T06:03:15.071" v="1311"/>
        <pc:sldMkLst>
          <pc:docMk/>
          <pc:sldMk cId="2667678585" sldId="258"/>
        </pc:sldMkLst>
        <pc:spChg chg="mod">
          <ac:chgData name="Jac Grobler" userId="c9820c48-7dd0-496e-9a71-b480d6172dce" providerId="ADAL" clId="{0A590E05-1783-491A-84EA-40022E6CFCEC}" dt="2022-07-10T06:00:48.399" v="1286" actId="20577"/>
          <ac:spMkLst>
            <pc:docMk/>
            <pc:sldMk cId="2667678585" sldId="258"/>
            <ac:spMk id="4" creationId="{B2D1A233-6D99-5ED6-661A-70DECE58C03C}"/>
          </ac:spMkLst>
        </pc:spChg>
        <pc:spChg chg="mod">
          <ac:chgData name="Jac Grobler" userId="c9820c48-7dd0-496e-9a71-b480d6172dce" providerId="ADAL" clId="{0A590E05-1783-491A-84EA-40022E6CFCEC}" dt="2022-07-10T06:00:55.625" v="1299" actId="20577"/>
          <ac:spMkLst>
            <pc:docMk/>
            <pc:sldMk cId="2667678585" sldId="258"/>
            <ac:spMk id="5" creationId="{675B72EE-B7F0-F6BE-6E22-D06A81075E0C}"/>
          </ac:spMkLst>
        </pc:spChg>
      </pc:sldChg>
      <pc:sldChg chg="modAnim">
        <pc:chgData name="Jac Grobler" userId="c9820c48-7dd0-496e-9a71-b480d6172dce" providerId="ADAL" clId="{0A590E05-1783-491A-84EA-40022E6CFCEC}" dt="2022-07-10T06:03:38.099" v="1314"/>
        <pc:sldMkLst>
          <pc:docMk/>
          <pc:sldMk cId="661473363" sldId="259"/>
        </pc:sldMkLst>
      </pc:sldChg>
      <pc:sldChg chg="modAnim">
        <pc:chgData name="Jac Grobler" userId="c9820c48-7dd0-496e-9a71-b480d6172dce" providerId="ADAL" clId="{0A590E05-1783-491A-84EA-40022E6CFCEC}" dt="2022-07-10T06:04:22.486" v="1319"/>
        <pc:sldMkLst>
          <pc:docMk/>
          <pc:sldMk cId="3564472950" sldId="260"/>
        </pc:sldMkLst>
      </pc:sldChg>
      <pc:sldChg chg="addSp modSp mod modAnim">
        <pc:chgData name="Jac Grobler" userId="c9820c48-7dd0-496e-9a71-b480d6172dce" providerId="ADAL" clId="{0A590E05-1783-491A-84EA-40022E6CFCEC}" dt="2022-07-10T06:05:01.091" v="1324"/>
        <pc:sldMkLst>
          <pc:docMk/>
          <pc:sldMk cId="3993342068" sldId="261"/>
        </pc:sldMkLst>
        <pc:spChg chg="mod">
          <ac:chgData name="Jac Grobler" userId="c9820c48-7dd0-496e-9a71-b480d6172dce" providerId="ADAL" clId="{0A590E05-1783-491A-84EA-40022E6CFCEC}" dt="2022-07-09T21:51:06.552" v="1"/>
          <ac:spMkLst>
            <pc:docMk/>
            <pc:sldMk cId="3993342068" sldId="261"/>
            <ac:spMk id="3" creationId="{72CCB5A1-82D9-D399-91FB-BE9066BBF1D8}"/>
          </ac:spMkLst>
        </pc:spChg>
        <pc:spChg chg="mod">
          <ac:chgData name="Jac Grobler" userId="c9820c48-7dd0-496e-9a71-b480d6172dce" providerId="ADAL" clId="{0A590E05-1783-491A-84EA-40022E6CFCEC}" dt="2022-07-09T21:56:25.201" v="48" actId="113"/>
          <ac:spMkLst>
            <pc:docMk/>
            <pc:sldMk cId="3993342068" sldId="261"/>
            <ac:spMk id="5" creationId="{5092F62E-B211-9B54-F87D-1709D3E7FA63}"/>
          </ac:spMkLst>
        </pc:spChg>
        <pc:spChg chg="add mod">
          <ac:chgData name="Jac Grobler" userId="c9820c48-7dd0-496e-9a71-b480d6172dce" providerId="ADAL" clId="{0A590E05-1783-491A-84EA-40022E6CFCEC}" dt="2022-07-09T21:56:29.911" v="49" actId="113"/>
          <ac:spMkLst>
            <pc:docMk/>
            <pc:sldMk cId="3993342068" sldId="261"/>
            <ac:spMk id="7" creationId="{6BF05307-7ACC-355B-B4C5-377BD4647C3E}"/>
          </ac:spMkLst>
        </pc:spChg>
        <pc:spChg chg="add mod">
          <ac:chgData name="Jac Grobler" userId="c9820c48-7dd0-496e-9a71-b480d6172dce" providerId="ADAL" clId="{0A590E05-1783-491A-84EA-40022E6CFCEC}" dt="2022-07-09T21:56:32.935" v="50" actId="113"/>
          <ac:spMkLst>
            <pc:docMk/>
            <pc:sldMk cId="3993342068" sldId="261"/>
            <ac:spMk id="9" creationId="{0E430D75-0C45-58DF-A274-A808299C15B9}"/>
          </ac:spMkLst>
        </pc:spChg>
        <pc:spChg chg="add mod">
          <ac:chgData name="Jac Grobler" userId="c9820c48-7dd0-496e-9a71-b480d6172dce" providerId="ADAL" clId="{0A590E05-1783-491A-84EA-40022E6CFCEC}" dt="2022-07-09T21:56:36.634" v="51" actId="113"/>
          <ac:spMkLst>
            <pc:docMk/>
            <pc:sldMk cId="3993342068" sldId="261"/>
            <ac:spMk id="11" creationId="{ABD229BB-F1CA-35A0-0E2B-C1F9F1E577D6}"/>
          </ac:spMkLst>
        </pc:spChg>
      </pc:sldChg>
      <pc:sldChg chg="modSp add mod modAnim">
        <pc:chgData name="Jac Grobler" userId="c9820c48-7dd0-496e-9a71-b480d6172dce" providerId="ADAL" clId="{0A590E05-1783-491A-84EA-40022E6CFCEC}" dt="2022-07-10T06:05:51.191" v="1327"/>
        <pc:sldMkLst>
          <pc:docMk/>
          <pc:sldMk cId="413125486" sldId="262"/>
        </pc:sldMkLst>
        <pc:spChg chg="mod">
          <ac:chgData name="Jac Grobler" userId="c9820c48-7dd0-496e-9a71-b480d6172dce" providerId="ADAL" clId="{0A590E05-1783-491A-84EA-40022E6CFCEC}" dt="2022-07-09T21:57:23.760" v="69" actId="20577"/>
          <ac:spMkLst>
            <pc:docMk/>
            <pc:sldMk cId="413125486" sldId="262"/>
            <ac:spMk id="2" creationId="{50717B8E-EF96-334C-E93B-397686443BD6}"/>
          </ac:spMkLst>
        </pc:spChg>
        <pc:spChg chg="mod">
          <ac:chgData name="Jac Grobler" userId="c9820c48-7dd0-496e-9a71-b480d6172dce" providerId="ADAL" clId="{0A590E05-1783-491A-84EA-40022E6CFCEC}" dt="2022-07-09T22:00:15.464" v="243" actId="20577"/>
          <ac:spMkLst>
            <pc:docMk/>
            <pc:sldMk cId="413125486" sldId="262"/>
            <ac:spMk id="3" creationId="{72CCB5A1-82D9-D399-91FB-BE9066BBF1D8}"/>
          </ac:spMkLst>
        </pc:spChg>
      </pc:sldChg>
      <pc:sldChg chg="addSp modSp add mod modAnim">
        <pc:chgData name="Jac Grobler" userId="c9820c48-7dd0-496e-9a71-b480d6172dce" providerId="ADAL" clId="{0A590E05-1783-491A-84EA-40022E6CFCEC}" dt="2022-07-10T06:23:46.171" v="1393" actId="20577"/>
        <pc:sldMkLst>
          <pc:docMk/>
          <pc:sldMk cId="257736018" sldId="263"/>
        </pc:sldMkLst>
        <pc:spChg chg="mod">
          <ac:chgData name="Jac Grobler" userId="c9820c48-7dd0-496e-9a71-b480d6172dce" providerId="ADAL" clId="{0A590E05-1783-491A-84EA-40022E6CFCEC}" dt="2022-07-09T22:19:07.121" v="607" actId="20577"/>
          <ac:spMkLst>
            <pc:docMk/>
            <pc:sldMk cId="257736018" sldId="263"/>
            <ac:spMk id="2" creationId="{50717B8E-EF96-334C-E93B-397686443BD6}"/>
          </ac:spMkLst>
        </pc:spChg>
        <pc:spChg chg="mod">
          <ac:chgData name="Jac Grobler" userId="c9820c48-7dd0-496e-9a71-b480d6172dce" providerId="ADAL" clId="{0A590E05-1783-491A-84EA-40022E6CFCEC}" dt="2022-07-10T06:23:46.171" v="1393" actId="20577"/>
          <ac:spMkLst>
            <pc:docMk/>
            <pc:sldMk cId="257736018" sldId="263"/>
            <ac:spMk id="3" creationId="{72CCB5A1-82D9-D399-91FB-BE9066BBF1D8}"/>
          </ac:spMkLst>
        </pc:spChg>
        <pc:spChg chg="add mod">
          <ac:chgData name="Jac Grobler" userId="c9820c48-7dd0-496e-9a71-b480d6172dce" providerId="ADAL" clId="{0A590E05-1783-491A-84EA-40022E6CFCEC}" dt="2022-07-10T06:21:09.146" v="1370" actId="113"/>
          <ac:spMkLst>
            <pc:docMk/>
            <pc:sldMk cId="257736018" sldId="263"/>
            <ac:spMk id="5" creationId="{6F86252D-9F1D-13A8-8F63-AC321F921F79}"/>
          </ac:spMkLst>
        </pc:spChg>
        <pc:spChg chg="add mod">
          <ac:chgData name="Jac Grobler" userId="c9820c48-7dd0-496e-9a71-b480d6172dce" providerId="ADAL" clId="{0A590E05-1783-491A-84EA-40022E6CFCEC}" dt="2022-07-10T06:20:58.738" v="1368" actId="1076"/>
          <ac:spMkLst>
            <pc:docMk/>
            <pc:sldMk cId="257736018" sldId="263"/>
            <ac:spMk id="7" creationId="{0CAE442E-9C10-D1CB-328E-6DC8C02E9CF4}"/>
          </ac:spMkLst>
        </pc:spChg>
        <pc:spChg chg="add mod">
          <ac:chgData name="Jac Grobler" userId="c9820c48-7dd0-496e-9a71-b480d6172dce" providerId="ADAL" clId="{0A590E05-1783-491A-84EA-40022E6CFCEC}" dt="2022-07-10T06:21:03.533" v="1369" actId="113"/>
          <ac:spMkLst>
            <pc:docMk/>
            <pc:sldMk cId="257736018" sldId="263"/>
            <ac:spMk id="9" creationId="{D8E18687-5A32-1C8B-CBF8-2027711ED9BC}"/>
          </ac:spMkLst>
        </pc:spChg>
      </pc:sldChg>
      <pc:sldChg chg="addSp delSp modSp new mod modAnim">
        <pc:chgData name="Jac Grobler" userId="c9820c48-7dd0-496e-9a71-b480d6172dce" providerId="ADAL" clId="{0A590E05-1783-491A-84EA-40022E6CFCEC}" dt="2022-07-10T06:08:56.412" v="1340"/>
        <pc:sldMkLst>
          <pc:docMk/>
          <pc:sldMk cId="613542599" sldId="264"/>
        </pc:sldMkLst>
        <pc:spChg chg="mod">
          <ac:chgData name="Jac Grobler" userId="c9820c48-7dd0-496e-9a71-b480d6172dce" providerId="ADAL" clId="{0A590E05-1783-491A-84EA-40022E6CFCEC}" dt="2022-07-09T22:19:35.379" v="637" actId="20577"/>
          <ac:spMkLst>
            <pc:docMk/>
            <pc:sldMk cId="613542599" sldId="264"/>
            <ac:spMk id="2" creationId="{3A6722F5-7272-44ED-CE1E-1C85FDC2B086}"/>
          </ac:spMkLst>
        </pc:spChg>
        <pc:spChg chg="del">
          <ac:chgData name="Jac Grobler" userId="c9820c48-7dd0-496e-9a71-b480d6172dce" providerId="ADAL" clId="{0A590E05-1783-491A-84EA-40022E6CFCEC}" dt="2022-07-09T22:21:58.147" v="642" actId="478"/>
          <ac:spMkLst>
            <pc:docMk/>
            <pc:sldMk cId="613542599" sldId="264"/>
            <ac:spMk id="3" creationId="{78AAE916-C095-5A99-D89F-9E33C861B87A}"/>
          </ac:spMkLst>
        </pc:spChg>
        <pc:spChg chg="add mod">
          <ac:chgData name="Jac Grobler" userId="c9820c48-7dd0-496e-9a71-b480d6172dce" providerId="ADAL" clId="{0A590E05-1783-491A-84EA-40022E6CFCEC}" dt="2022-07-09T22:23:52.184" v="662" actId="14100"/>
          <ac:spMkLst>
            <pc:docMk/>
            <pc:sldMk cId="613542599" sldId="264"/>
            <ac:spMk id="5" creationId="{696933D8-512E-0F6D-0603-E54569F52C9D}"/>
          </ac:spMkLst>
        </pc:spChg>
      </pc:sldChg>
      <pc:sldChg chg="modSp add mod modAnim">
        <pc:chgData name="Jac Grobler" userId="c9820c48-7dd0-496e-9a71-b480d6172dce" providerId="ADAL" clId="{0A590E05-1783-491A-84EA-40022E6CFCEC}" dt="2022-07-10T06:24:45.541" v="1396" actId="20577"/>
        <pc:sldMkLst>
          <pc:docMk/>
          <pc:sldMk cId="157506755" sldId="265"/>
        </pc:sldMkLst>
        <pc:spChg chg="mod">
          <ac:chgData name="Jac Grobler" userId="c9820c48-7dd0-496e-9a71-b480d6172dce" providerId="ADAL" clId="{0A590E05-1783-491A-84EA-40022E6CFCEC}" dt="2022-07-09T22:24:27.263" v="672" actId="20577"/>
          <ac:spMkLst>
            <pc:docMk/>
            <pc:sldMk cId="157506755" sldId="265"/>
            <ac:spMk id="2" creationId="{50717B8E-EF96-334C-E93B-397686443BD6}"/>
          </ac:spMkLst>
        </pc:spChg>
        <pc:spChg chg="mod">
          <ac:chgData name="Jac Grobler" userId="c9820c48-7dd0-496e-9a71-b480d6172dce" providerId="ADAL" clId="{0A590E05-1783-491A-84EA-40022E6CFCEC}" dt="2022-07-10T06:24:45.541" v="1396" actId="20577"/>
          <ac:spMkLst>
            <pc:docMk/>
            <pc:sldMk cId="157506755" sldId="265"/>
            <ac:spMk id="3" creationId="{72CCB5A1-82D9-D399-91FB-BE9066BBF1D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75F51-A007-D8FB-BE4A-8B6ECCE0D91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id="{51C657C2-0500-D638-04EF-A5D5CFE003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id="{8696CC2E-6096-3DF1-7083-16C0680B2610}"/>
              </a:ext>
            </a:extLst>
          </p:cNvPr>
          <p:cNvSpPr>
            <a:spLocks noGrp="1"/>
          </p:cNvSpPr>
          <p:nvPr>
            <p:ph type="dt" sz="half" idx="10"/>
          </p:nvPr>
        </p:nvSpPr>
        <p:spPr/>
        <p:txBody>
          <a:bodyPr/>
          <a:lstStyle/>
          <a:p>
            <a:fld id="{07201F86-9C99-49BA-BDF9-E874785694C9}" type="datetimeFigureOut">
              <a:rPr lang="en-ZA" smtClean="0"/>
              <a:t>2022/07/09</a:t>
            </a:fld>
            <a:endParaRPr lang="en-ZA"/>
          </a:p>
        </p:txBody>
      </p:sp>
      <p:sp>
        <p:nvSpPr>
          <p:cNvPr id="5" name="Footer Placeholder 4">
            <a:extLst>
              <a:ext uri="{FF2B5EF4-FFF2-40B4-BE49-F238E27FC236}">
                <a16:creationId xmlns:a16="http://schemas.microsoft.com/office/drawing/2014/main" id="{E387BDF9-DD3F-3248-EE16-D7995BBCE4BD}"/>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303D9BE3-F64C-1957-15F1-84C48370A72D}"/>
              </a:ext>
            </a:extLst>
          </p:cNvPr>
          <p:cNvSpPr>
            <a:spLocks noGrp="1"/>
          </p:cNvSpPr>
          <p:nvPr>
            <p:ph type="sldNum" sz="quarter" idx="12"/>
          </p:nvPr>
        </p:nvSpPr>
        <p:spPr/>
        <p:txBody>
          <a:bodyPr/>
          <a:lstStyle/>
          <a:p>
            <a:fld id="{D6C3F7BA-A06A-4AC6-8C7D-A7E5E50AF3EB}" type="slidenum">
              <a:rPr lang="en-ZA" smtClean="0"/>
              <a:t>‹#›</a:t>
            </a:fld>
            <a:endParaRPr lang="en-ZA"/>
          </a:p>
        </p:txBody>
      </p:sp>
    </p:spTree>
    <p:extLst>
      <p:ext uri="{BB962C8B-B14F-4D97-AF65-F5344CB8AC3E}">
        <p14:creationId xmlns:p14="http://schemas.microsoft.com/office/powerpoint/2010/main" val="1917319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662F3-6CAD-C963-9F8E-5A0DAC999B7B}"/>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D844D5FF-1306-1486-026E-F693C659A82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1BB3149D-7A6D-5441-0CDF-2E1CDEF7ADB6}"/>
              </a:ext>
            </a:extLst>
          </p:cNvPr>
          <p:cNvSpPr>
            <a:spLocks noGrp="1"/>
          </p:cNvSpPr>
          <p:nvPr>
            <p:ph type="dt" sz="half" idx="10"/>
          </p:nvPr>
        </p:nvSpPr>
        <p:spPr/>
        <p:txBody>
          <a:bodyPr/>
          <a:lstStyle/>
          <a:p>
            <a:fld id="{07201F86-9C99-49BA-BDF9-E874785694C9}" type="datetimeFigureOut">
              <a:rPr lang="en-ZA" smtClean="0"/>
              <a:t>2022/07/09</a:t>
            </a:fld>
            <a:endParaRPr lang="en-ZA"/>
          </a:p>
        </p:txBody>
      </p:sp>
      <p:sp>
        <p:nvSpPr>
          <p:cNvPr id="5" name="Footer Placeholder 4">
            <a:extLst>
              <a:ext uri="{FF2B5EF4-FFF2-40B4-BE49-F238E27FC236}">
                <a16:creationId xmlns:a16="http://schemas.microsoft.com/office/drawing/2014/main" id="{1987C878-231F-215E-891D-50997E4CF299}"/>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A8C334B0-9EB9-31C5-F45D-4D8A1ECB880B}"/>
              </a:ext>
            </a:extLst>
          </p:cNvPr>
          <p:cNvSpPr>
            <a:spLocks noGrp="1"/>
          </p:cNvSpPr>
          <p:nvPr>
            <p:ph type="sldNum" sz="quarter" idx="12"/>
          </p:nvPr>
        </p:nvSpPr>
        <p:spPr/>
        <p:txBody>
          <a:bodyPr/>
          <a:lstStyle/>
          <a:p>
            <a:fld id="{D6C3F7BA-A06A-4AC6-8C7D-A7E5E50AF3EB}" type="slidenum">
              <a:rPr lang="en-ZA" smtClean="0"/>
              <a:t>‹#›</a:t>
            </a:fld>
            <a:endParaRPr lang="en-ZA"/>
          </a:p>
        </p:txBody>
      </p:sp>
    </p:spTree>
    <p:extLst>
      <p:ext uri="{BB962C8B-B14F-4D97-AF65-F5344CB8AC3E}">
        <p14:creationId xmlns:p14="http://schemas.microsoft.com/office/powerpoint/2010/main" val="1600185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5F0269-BFEB-143D-A91C-DFB1E867202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16690774-4FDE-7765-FD0C-2EFA196B842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DF6BB88E-C0F1-9475-5EFA-B5E879E2FBFD}"/>
              </a:ext>
            </a:extLst>
          </p:cNvPr>
          <p:cNvSpPr>
            <a:spLocks noGrp="1"/>
          </p:cNvSpPr>
          <p:nvPr>
            <p:ph type="dt" sz="half" idx="10"/>
          </p:nvPr>
        </p:nvSpPr>
        <p:spPr/>
        <p:txBody>
          <a:bodyPr/>
          <a:lstStyle/>
          <a:p>
            <a:fld id="{07201F86-9C99-49BA-BDF9-E874785694C9}" type="datetimeFigureOut">
              <a:rPr lang="en-ZA" smtClean="0"/>
              <a:t>2022/07/09</a:t>
            </a:fld>
            <a:endParaRPr lang="en-ZA"/>
          </a:p>
        </p:txBody>
      </p:sp>
      <p:sp>
        <p:nvSpPr>
          <p:cNvPr id="5" name="Footer Placeholder 4">
            <a:extLst>
              <a:ext uri="{FF2B5EF4-FFF2-40B4-BE49-F238E27FC236}">
                <a16:creationId xmlns:a16="http://schemas.microsoft.com/office/drawing/2014/main" id="{EDECA5B8-1F4C-D29B-7406-B2DDA6C2FD11}"/>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D64A54C0-14F3-EDA9-4390-B5EDF8E01862}"/>
              </a:ext>
            </a:extLst>
          </p:cNvPr>
          <p:cNvSpPr>
            <a:spLocks noGrp="1"/>
          </p:cNvSpPr>
          <p:nvPr>
            <p:ph type="sldNum" sz="quarter" idx="12"/>
          </p:nvPr>
        </p:nvSpPr>
        <p:spPr/>
        <p:txBody>
          <a:bodyPr/>
          <a:lstStyle/>
          <a:p>
            <a:fld id="{D6C3F7BA-A06A-4AC6-8C7D-A7E5E50AF3EB}" type="slidenum">
              <a:rPr lang="en-ZA" smtClean="0"/>
              <a:t>‹#›</a:t>
            </a:fld>
            <a:endParaRPr lang="en-ZA"/>
          </a:p>
        </p:txBody>
      </p:sp>
    </p:spTree>
    <p:extLst>
      <p:ext uri="{BB962C8B-B14F-4D97-AF65-F5344CB8AC3E}">
        <p14:creationId xmlns:p14="http://schemas.microsoft.com/office/powerpoint/2010/main" val="623197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B2B66-AA61-ECF7-F8DF-2EF871CC2A22}"/>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BEA09AAB-62DF-A1F9-6DFF-510A75347CC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B1A5AB30-702D-C8C4-1472-838CF21DB5F9}"/>
              </a:ext>
            </a:extLst>
          </p:cNvPr>
          <p:cNvSpPr>
            <a:spLocks noGrp="1"/>
          </p:cNvSpPr>
          <p:nvPr>
            <p:ph type="dt" sz="half" idx="10"/>
          </p:nvPr>
        </p:nvSpPr>
        <p:spPr/>
        <p:txBody>
          <a:bodyPr/>
          <a:lstStyle/>
          <a:p>
            <a:fld id="{07201F86-9C99-49BA-BDF9-E874785694C9}" type="datetimeFigureOut">
              <a:rPr lang="en-ZA" smtClean="0"/>
              <a:t>2022/07/09</a:t>
            </a:fld>
            <a:endParaRPr lang="en-ZA"/>
          </a:p>
        </p:txBody>
      </p:sp>
      <p:sp>
        <p:nvSpPr>
          <p:cNvPr id="5" name="Footer Placeholder 4">
            <a:extLst>
              <a:ext uri="{FF2B5EF4-FFF2-40B4-BE49-F238E27FC236}">
                <a16:creationId xmlns:a16="http://schemas.microsoft.com/office/drawing/2014/main" id="{E456D06E-5DB5-9295-BA7F-1AF70242B9CF}"/>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907EC66D-1F62-4D77-33FD-3E762123D713}"/>
              </a:ext>
            </a:extLst>
          </p:cNvPr>
          <p:cNvSpPr>
            <a:spLocks noGrp="1"/>
          </p:cNvSpPr>
          <p:nvPr>
            <p:ph type="sldNum" sz="quarter" idx="12"/>
          </p:nvPr>
        </p:nvSpPr>
        <p:spPr/>
        <p:txBody>
          <a:bodyPr/>
          <a:lstStyle/>
          <a:p>
            <a:fld id="{D6C3F7BA-A06A-4AC6-8C7D-A7E5E50AF3EB}" type="slidenum">
              <a:rPr lang="en-ZA" smtClean="0"/>
              <a:t>‹#›</a:t>
            </a:fld>
            <a:endParaRPr lang="en-ZA"/>
          </a:p>
        </p:txBody>
      </p:sp>
    </p:spTree>
    <p:extLst>
      <p:ext uri="{BB962C8B-B14F-4D97-AF65-F5344CB8AC3E}">
        <p14:creationId xmlns:p14="http://schemas.microsoft.com/office/powerpoint/2010/main" val="1712802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42408-6C47-3E91-CAC1-DFF2CF41900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id="{CACD0D36-BF8C-F5FA-4674-328CD4D281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A818CF4-5FAD-3CCA-FD0B-A6DC1C6019D4}"/>
              </a:ext>
            </a:extLst>
          </p:cNvPr>
          <p:cNvSpPr>
            <a:spLocks noGrp="1"/>
          </p:cNvSpPr>
          <p:nvPr>
            <p:ph type="dt" sz="half" idx="10"/>
          </p:nvPr>
        </p:nvSpPr>
        <p:spPr/>
        <p:txBody>
          <a:bodyPr/>
          <a:lstStyle/>
          <a:p>
            <a:fld id="{07201F86-9C99-49BA-BDF9-E874785694C9}" type="datetimeFigureOut">
              <a:rPr lang="en-ZA" smtClean="0"/>
              <a:t>2022/07/09</a:t>
            </a:fld>
            <a:endParaRPr lang="en-ZA"/>
          </a:p>
        </p:txBody>
      </p:sp>
      <p:sp>
        <p:nvSpPr>
          <p:cNvPr id="5" name="Footer Placeholder 4">
            <a:extLst>
              <a:ext uri="{FF2B5EF4-FFF2-40B4-BE49-F238E27FC236}">
                <a16:creationId xmlns:a16="http://schemas.microsoft.com/office/drawing/2014/main" id="{7B4673E6-B7E5-0AE2-D32E-F82BD6A5C49A}"/>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D2A63057-CD86-B9EB-3A68-F35391BB199C}"/>
              </a:ext>
            </a:extLst>
          </p:cNvPr>
          <p:cNvSpPr>
            <a:spLocks noGrp="1"/>
          </p:cNvSpPr>
          <p:nvPr>
            <p:ph type="sldNum" sz="quarter" idx="12"/>
          </p:nvPr>
        </p:nvSpPr>
        <p:spPr/>
        <p:txBody>
          <a:bodyPr/>
          <a:lstStyle/>
          <a:p>
            <a:fld id="{D6C3F7BA-A06A-4AC6-8C7D-A7E5E50AF3EB}" type="slidenum">
              <a:rPr lang="en-ZA" smtClean="0"/>
              <a:t>‹#›</a:t>
            </a:fld>
            <a:endParaRPr lang="en-ZA"/>
          </a:p>
        </p:txBody>
      </p:sp>
    </p:spTree>
    <p:extLst>
      <p:ext uri="{BB962C8B-B14F-4D97-AF65-F5344CB8AC3E}">
        <p14:creationId xmlns:p14="http://schemas.microsoft.com/office/powerpoint/2010/main" val="2342563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CDF88-C685-5F02-CE70-4115F81C89CA}"/>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CF2E5BC1-8CFC-9107-6AA8-7D9573B62F2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id="{E08ADBC3-9305-895C-840F-41AEFE2803A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id="{A9FDBA3A-C401-147F-0BA6-F21ED0673A27}"/>
              </a:ext>
            </a:extLst>
          </p:cNvPr>
          <p:cNvSpPr>
            <a:spLocks noGrp="1"/>
          </p:cNvSpPr>
          <p:nvPr>
            <p:ph type="dt" sz="half" idx="10"/>
          </p:nvPr>
        </p:nvSpPr>
        <p:spPr/>
        <p:txBody>
          <a:bodyPr/>
          <a:lstStyle/>
          <a:p>
            <a:fld id="{07201F86-9C99-49BA-BDF9-E874785694C9}" type="datetimeFigureOut">
              <a:rPr lang="en-ZA" smtClean="0"/>
              <a:t>2022/07/09</a:t>
            </a:fld>
            <a:endParaRPr lang="en-ZA"/>
          </a:p>
        </p:txBody>
      </p:sp>
      <p:sp>
        <p:nvSpPr>
          <p:cNvPr id="6" name="Footer Placeholder 5">
            <a:extLst>
              <a:ext uri="{FF2B5EF4-FFF2-40B4-BE49-F238E27FC236}">
                <a16:creationId xmlns:a16="http://schemas.microsoft.com/office/drawing/2014/main" id="{FC220B59-2DBE-CB95-C1BD-E69F9EBC1F37}"/>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E2557241-3B0B-198E-0137-77B16E90CEE7}"/>
              </a:ext>
            </a:extLst>
          </p:cNvPr>
          <p:cNvSpPr>
            <a:spLocks noGrp="1"/>
          </p:cNvSpPr>
          <p:nvPr>
            <p:ph type="sldNum" sz="quarter" idx="12"/>
          </p:nvPr>
        </p:nvSpPr>
        <p:spPr/>
        <p:txBody>
          <a:bodyPr/>
          <a:lstStyle/>
          <a:p>
            <a:fld id="{D6C3F7BA-A06A-4AC6-8C7D-A7E5E50AF3EB}" type="slidenum">
              <a:rPr lang="en-ZA" smtClean="0"/>
              <a:t>‹#›</a:t>
            </a:fld>
            <a:endParaRPr lang="en-ZA"/>
          </a:p>
        </p:txBody>
      </p:sp>
    </p:spTree>
    <p:extLst>
      <p:ext uri="{BB962C8B-B14F-4D97-AF65-F5344CB8AC3E}">
        <p14:creationId xmlns:p14="http://schemas.microsoft.com/office/powerpoint/2010/main" val="2127471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388E1-A99E-308D-79E5-F2802F3193A0}"/>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id="{3E8FF921-E926-924C-C2FA-8DD217C13EB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8EF3D39-6B40-6EBC-0A6D-9E946F376CB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id="{72C67550-814F-6045-5841-0592DA9975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E6BCA00-714A-2F49-B964-10B2D582C7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id="{C7FF56F4-C844-F6A6-52F4-A67C8C1810D5}"/>
              </a:ext>
            </a:extLst>
          </p:cNvPr>
          <p:cNvSpPr>
            <a:spLocks noGrp="1"/>
          </p:cNvSpPr>
          <p:nvPr>
            <p:ph type="dt" sz="half" idx="10"/>
          </p:nvPr>
        </p:nvSpPr>
        <p:spPr/>
        <p:txBody>
          <a:bodyPr/>
          <a:lstStyle/>
          <a:p>
            <a:fld id="{07201F86-9C99-49BA-BDF9-E874785694C9}" type="datetimeFigureOut">
              <a:rPr lang="en-ZA" smtClean="0"/>
              <a:t>2022/07/09</a:t>
            </a:fld>
            <a:endParaRPr lang="en-ZA"/>
          </a:p>
        </p:txBody>
      </p:sp>
      <p:sp>
        <p:nvSpPr>
          <p:cNvPr id="8" name="Footer Placeholder 7">
            <a:extLst>
              <a:ext uri="{FF2B5EF4-FFF2-40B4-BE49-F238E27FC236}">
                <a16:creationId xmlns:a16="http://schemas.microsoft.com/office/drawing/2014/main" id="{F4C83B51-A769-3AFB-19F0-F6DEAF34116C}"/>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id="{9D4D6D65-AE78-738C-4B83-D88012DDFEB9}"/>
              </a:ext>
            </a:extLst>
          </p:cNvPr>
          <p:cNvSpPr>
            <a:spLocks noGrp="1"/>
          </p:cNvSpPr>
          <p:nvPr>
            <p:ph type="sldNum" sz="quarter" idx="12"/>
          </p:nvPr>
        </p:nvSpPr>
        <p:spPr/>
        <p:txBody>
          <a:bodyPr/>
          <a:lstStyle/>
          <a:p>
            <a:fld id="{D6C3F7BA-A06A-4AC6-8C7D-A7E5E50AF3EB}" type="slidenum">
              <a:rPr lang="en-ZA" smtClean="0"/>
              <a:t>‹#›</a:t>
            </a:fld>
            <a:endParaRPr lang="en-ZA"/>
          </a:p>
        </p:txBody>
      </p:sp>
    </p:spTree>
    <p:extLst>
      <p:ext uri="{BB962C8B-B14F-4D97-AF65-F5344CB8AC3E}">
        <p14:creationId xmlns:p14="http://schemas.microsoft.com/office/powerpoint/2010/main" val="283607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BD14B-237F-0C11-B163-AFFE46697F05}"/>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id="{5275B644-8F26-D07D-7E27-914BC6EDC67D}"/>
              </a:ext>
            </a:extLst>
          </p:cNvPr>
          <p:cNvSpPr>
            <a:spLocks noGrp="1"/>
          </p:cNvSpPr>
          <p:nvPr>
            <p:ph type="dt" sz="half" idx="10"/>
          </p:nvPr>
        </p:nvSpPr>
        <p:spPr/>
        <p:txBody>
          <a:bodyPr/>
          <a:lstStyle/>
          <a:p>
            <a:fld id="{07201F86-9C99-49BA-BDF9-E874785694C9}" type="datetimeFigureOut">
              <a:rPr lang="en-ZA" smtClean="0"/>
              <a:t>2022/07/09</a:t>
            </a:fld>
            <a:endParaRPr lang="en-ZA"/>
          </a:p>
        </p:txBody>
      </p:sp>
      <p:sp>
        <p:nvSpPr>
          <p:cNvPr id="4" name="Footer Placeholder 3">
            <a:extLst>
              <a:ext uri="{FF2B5EF4-FFF2-40B4-BE49-F238E27FC236}">
                <a16:creationId xmlns:a16="http://schemas.microsoft.com/office/drawing/2014/main" id="{B683E632-1551-6FC5-F600-37E6335ECAE4}"/>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id="{90870E0B-2579-8219-CA49-1FB5BC4A5F27}"/>
              </a:ext>
            </a:extLst>
          </p:cNvPr>
          <p:cNvSpPr>
            <a:spLocks noGrp="1"/>
          </p:cNvSpPr>
          <p:nvPr>
            <p:ph type="sldNum" sz="quarter" idx="12"/>
          </p:nvPr>
        </p:nvSpPr>
        <p:spPr/>
        <p:txBody>
          <a:bodyPr/>
          <a:lstStyle/>
          <a:p>
            <a:fld id="{D6C3F7BA-A06A-4AC6-8C7D-A7E5E50AF3EB}" type="slidenum">
              <a:rPr lang="en-ZA" smtClean="0"/>
              <a:t>‹#›</a:t>
            </a:fld>
            <a:endParaRPr lang="en-ZA"/>
          </a:p>
        </p:txBody>
      </p:sp>
    </p:spTree>
    <p:extLst>
      <p:ext uri="{BB962C8B-B14F-4D97-AF65-F5344CB8AC3E}">
        <p14:creationId xmlns:p14="http://schemas.microsoft.com/office/powerpoint/2010/main" val="2964059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D811EF2-347E-7BA3-E333-38DB76196390}"/>
              </a:ext>
            </a:extLst>
          </p:cNvPr>
          <p:cNvSpPr>
            <a:spLocks noGrp="1"/>
          </p:cNvSpPr>
          <p:nvPr>
            <p:ph type="dt" sz="half" idx="10"/>
          </p:nvPr>
        </p:nvSpPr>
        <p:spPr/>
        <p:txBody>
          <a:bodyPr/>
          <a:lstStyle/>
          <a:p>
            <a:fld id="{07201F86-9C99-49BA-BDF9-E874785694C9}" type="datetimeFigureOut">
              <a:rPr lang="en-ZA" smtClean="0"/>
              <a:t>2022/07/09</a:t>
            </a:fld>
            <a:endParaRPr lang="en-ZA"/>
          </a:p>
        </p:txBody>
      </p:sp>
      <p:sp>
        <p:nvSpPr>
          <p:cNvPr id="3" name="Footer Placeholder 2">
            <a:extLst>
              <a:ext uri="{FF2B5EF4-FFF2-40B4-BE49-F238E27FC236}">
                <a16:creationId xmlns:a16="http://schemas.microsoft.com/office/drawing/2014/main" id="{B646513C-9DE4-29A4-2FDC-4395C6FDD872}"/>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id="{7411AF42-1001-0503-F82D-C0B515BAA6D8}"/>
              </a:ext>
            </a:extLst>
          </p:cNvPr>
          <p:cNvSpPr>
            <a:spLocks noGrp="1"/>
          </p:cNvSpPr>
          <p:nvPr>
            <p:ph type="sldNum" sz="quarter" idx="12"/>
          </p:nvPr>
        </p:nvSpPr>
        <p:spPr/>
        <p:txBody>
          <a:bodyPr/>
          <a:lstStyle/>
          <a:p>
            <a:fld id="{D6C3F7BA-A06A-4AC6-8C7D-A7E5E50AF3EB}" type="slidenum">
              <a:rPr lang="en-ZA" smtClean="0"/>
              <a:t>‹#›</a:t>
            </a:fld>
            <a:endParaRPr lang="en-ZA"/>
          </a:p>
        </p:txBody>
      </p:sp>
    </p:spTree>
    <p:extLst>
      <p:ext uri="{BB962C8B-B14F-4D97-AF65-F5344CB8AC3E}">
        <p14:creationId xmlns:p14="http://schemas.microsoft.com/office/powerpoint/2010/main" val="2340533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FD1BC-A009-F25F-690E-5CF6E86CDF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id="{7F92CB20-556F-93B1-065A-72F3E509F5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id="{A2641BBA-3E19-5E44-79FE-5B4FE84766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A5DD8C8-2AF6-A64F-152B-AC55EEA745A1}"/>
              </a:ext>
            </a:extLst>
          </p:cNvPr>
          <p:cNvSpPr>
            <a:spLocks noGrp="1"/>
          </p:cNvSpPr>
          <p:nvPr>
            <p:ph type="dt" sz="half" idx="10"/>
          </p:nvPr>
        </p:nvSpPr>
        <p:spPr/>
        <p:txBody>
          <a:bodyPr/>
          <a:lstStyle/>
          <a:p>
            <a:fld id="{07201F86-9C99-49BA-BDF9-E874785694C9}" type="datetimeFigureOut">
              <a:rPr lang="en-ZA" smtClean="0"/>
              <a:t>2022/07/09</a:t>
            </a:fld>
            <a:endParaRPr lang="en-ZA"/>
          </a:p>
        </p:txBody>
      </p:sp>
      <p:sp>
        <p:nvSpPr>
          <p:cNvPr id="6" name="Footer Placeholder 5">
            <a:extLst>
              <a:ext uri="{FF2B5EF4-FFF2-40B4-BE49-F238E27FC236}">
                <a16:creationId xmlns:a16="http://schemas.microsoft.com/office/drawing/2014/main" id="{C0A2F4E4-609B-5AD4-E2CF-6DE56AAF1E0A}"/>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CFF9052F-1696-A9FE-DA0E-A187E07DA758}"/>
              </a:ext>
            </a:extLst>
          </p:cNvPr>
          <p:cNvSpPr>
            <a:spLocks noGrp="1"/>
          </p:cNvSpPr>
          <p:nvPr>
            <p:ph type="sldNum" sz="quarter" idx="12"/>
          </p:nvPr>
        </p:nvSpPr>
        <p:spPr/>
        <p:txBody>
          <a:bodyPr/>
          <a:lstStyle/>
          <a:p>
            <a:fld id="{D6C3F7BA-A06A-4AC6-8C7D-A7E5E50AF3EB}" type="slidenum">
              <a:rPr lang="en-ZA" smtClean="0"/>
              <a:t>‹#›</a:t>
            </a:fld>
            <a:endParaRPr lang="en-ZA"/>
          </a:p>
        </p:txBody>
      </p:sp>
    </p:spTree>
    <p:extLst>
      <p:ext uri="{BB962C8B-B14F-4D97-AF65-F5344CB8AC3E}">
        <p14:creationId xmlns:p14="http://schemas.microsoft.com/office/powerpoint/2010/main" val="258953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D087D-DE0D-8B04-5AC1-20A1A15E0C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id="{9A091BCC-0BBD-E6F1-7F9F-1EC07064FE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id="{0964E32E-CDE3-AF42-3079-E32D42849F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2F418F-368A-CE46-0506-C8B110AF82BD}"/>
              </a:ext>
            </a:extLst>
          </p:cNvPr>
          <p:cNvSpPr>
            <a:spLocks noGrp="1"/>
          </p:cNvSpPr>
          <p:nvPr>
            <p:ph type="dt" sz="half" idx="10"/>
          </p:nvPr>
        </p:nvSpPr>
        <p:spPr/>
        <p:txBody>
          <a:bodyPr/>
          <a:lstStyle/>
          <a:p>
            <a:fld id="{07201F86-9C99-49BA-BDF9-E874785694C9}" type="datetimeFigureOut">
              <a:rPr lang="en-ZA" smtClean="0"/>
              <a:t>2022/07/09</a:t>
            </a:fld>
            <a:endParaRPr lang="en-ZA"/>
          </a:p>
        </p:txBody>
      </p:sp>
      <p:sp>
        <p:nvSpPr>
          <p:cNvPr id="6" name="Footer Placeholder 5">
            <a:extLst>
              <a:ext uri="{FF2B5EF4-FFF2-40B4-BE49-F238E27FC236}">
                <a16:creationId xmlns:a16="http://schemas.microsoft.com/office/drawing/2014/main" id="{47FDD6D5-B6CB-13DD-7784-9A32721862ED}"/>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516DC559-2C43-0F5A-5394-329D082A0DC6}"/>
              </a:ext>
            </a:extLst>
          </p:cNvPr>
          <p:cNvSpPr>
            <a:spLocks noGrp="1"/>
          </p:cNvSpPr>
          <p:nvPr>
            <p:ph type="sldNum" sz="quarter" idx="12"/>
          </p:nvPr>
        </p:nvSpPr>
        <p:spPr/>
        <p:txBody>
          <a:bodyPr/>
          <a:lstStyle/>
          <a:p>
            <a:fld id="{D6C3F7BA-A06A-4AC6-8C7D-A7E5E50AF3EB}" type="slidenum">
              <a:rPr lang="en-ZA" smtClean="0"/>
              <a:t>‹#›</a:t>
            </a:fld>
            <a:endParaRPr lang="en-ZA"/>
          </a:p>
        </p:txBody>
      </p:sp>
    </p:spTree>
    <p:extLst>
      <p:ext uri="{BB962C8B-B14F-4D97-AF65-F5344CB8AC3E}">
        <p14:creationId xmlns:p14="http://schemas.microsoft.com/office/powerpoint/2010/main" val="3616196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9857C7-EDF3-9BD7-568D-65F78D00B8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id="{F5B5712E-2D21-A577-31C8-3EF54F4BC9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1ACB59DB-ADA3-E155-ED10-DAFB20D80F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201F86-9C99-49BA-BDF9-E874785694C9}" type="datetimeFigureOut">
              <a:rPr lang="en-ZA" smtClean="0"/>
              <a:t>2022/07/09</a:t>
            </a:fld>
            <a:endParaRPr lang="en-ZA"/>
          </a:p>
        </p:txBody>
      </p:sp>
      <p:sp>
        <p:nvSpPr>
          <p:cNvPr id="5" name="Footer Placeholder 4">
            <a:extLst>
              <a:ext uri="{FF2B5EF4-FFF2-40B4-BE49-F238E27FC236}">
                <a16:creationId xmlns:a16="http://schemas.microsoft.com/office/drawing/2014/main" id="{235E6E74-A5B9-FAB8-61DA-7005CDDA86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a:extLst>
              <a:ext uri="{FF2B5EF4-FFF2-40B4-BE49-F238E27FC236}">
                <a16:creationId xmlns:a16="http://schemas.microsoft.com/office/drawing/2014/main" id="{FE364B1D-32FC-FDC6-918B-A51E59C984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C3F7BA-A06A-4AC6-8C7D-A7E5E50AF3EB}" type="slidenum">
              <a:rPr lang="en-ZA" smtClean="0"/>
              <a:t>‹#›</a:t>
            </a:fld>
            <a:endParaRPr lang="en-ZA"/>
          </a:p>
        </p:txBody>
      </p:sp>
    </p:spTree>
    <p:extLst>
      <p:ext uri="{BB962C8B-B14F-4D97-AF65-F5344CB8AC3E}">
        <p14:creationId xmlns:p14="http://schemas.microsoft.com/office/powerpoint/2010/main" val="14675053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3312F-99B5-6509-651A-8F2798B04C54}"/>
              </a:ext>
            </a:extLst>
          </p:cNvPr>
          <p:cNvSpPr>
            <a:spLocks noGrp="1"/>
          </p:cNvSpPr>
          <p:nvPr>
            <p:ph type="ctrTitle"/>
          </p:nvPr>
        </p:nvSpPr>
        <p:spPr/>
        <p:txBody>
          <a:bodyPr/>
          <a:lstStyle/>
          <a:p>
            <a:r>
              <a:rPr lang="en-ZA" dirty="0"/>
              <a:t>Die </a:t>
            </a:r>
            <a:r>
              <a:rPr lang="en-ZA" dirty="0" err="1"/>
              <a:t>Opstanding</a:t>
            </a:r>
            <a:endParaRPr lang="en-ZA" dirty="0"/>
          </a:p>
        </p:txBody>
      </p:sp>
    </p:spTree>
    <p:extLst>
      <p:ext uri="{BB962C8B-B14F-4D97-AF65-F5344CB8AC3E}">
        <p14:creationId xmlns:p14="http://schemas.microsoft.com/office/powerpoint/2010/main" val="17486921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17B8E-EF96-334C-E93B-397686443BD6}"/>
              </a:ext>
            </a:extLst>
          </p:cNvPr>
          <p:cNvSpPr>
            <a:spLocks noGrp="1"/>
          </p:cNvSpPr>
          <p:nvPr>
            <p:ph type="title"/>
          </p:nvPr>
        </p:nvSpPr>
        <p:spPr/>
        <p:txBody>
          <a:bodyPr/>
          <a:lstStyle/>
          <a:p>
            <a:r>
              <a:rPr lang="en-ZA" dirty="0" err="1"/>
              <a:t>Opsomming</a:t>
            </a:r>
            <a:endParaRPr lang="en-ZA" dirty="0"/>
          </a:p>
        </p:txBody>
      </p:sp>
      <p:sp>
        <p:nvSpPr>
          <p:cNvPr id="3" name="Content Placeholder 2">
            <a:extLst>
              <a:ext uri="{FF2B5EF4-FFF2-40B4-BE49-F238E27FC236}">
                <a16:creationId xmlns:a16="http://schemas.microsoft.com/office/drawing/2014/main" id="{72CCB5A1-82D9-D399-91FB-BE9066BBF1D8}"/>
              </a:ext>
            </a:extLst>
          </p:cNvPr>
          <p:cNvSpPr>
            <a:spLocks noGrp="1"/>
          </p:cNvSpPr>
          <p:nvPr>
            <p:ph idx="1"/>
          </p:nvPr>
        </p:nvSpPr>
        <p:spPr/>
        <p:txBody>
          <a:bodyPr/>
          <a:lstStyle/>
          <a:p>
            <a:r>
              <a:rPr lang="en-ZA" dirty="0"/>
              <a:t>Jesus Christus se </a:t>
            </a:r>
            <a:r>
              <a:rPr lang="en-ZA" dirty="0" err="1"/>
              <a:t>opstanding</a:t>
            </a:r>
            <a:r>
              <a:rPr lang="en-ZA" dirty="0"/>
              <a:t> is ‘n </a:t>
            </a:r>
            <a:r>
              <a:rPr lang="en-ZA" dirty="0" err="1"/>
              <a:t>geskiedkundige</a:t>
            </a:r>
            <a:r>
              <a:rPr lang="en-ZA" dirty="0"/>
              <a:t> </a:t>
            </a:r>
            <a:r>
              <a:rPr lang="en-ZA" dirty="0" err="1"/>
              <a:t>feit</a:t>
            </a:r>
            <a:endParaRPr lang="en-ZA" dirty="0"/>
          </a:p>
          <a:p>
            <a:r>
              <a:rPr lang="en-ZA" dirty="0"/>
              <a:t>Elke </a:t>
            </a:r>
            <a:r>
              <a:rPr lang="en-ZA" dirty="0" err="1"/>
              <a:t>mense</a:t>
            </a:r>
            <a:r>
              <a:rPr lang="en-ZA" dirty="0"/>
              <a:t> het die </a:t>
            </a:r>
            <a:r>
              <a:rPr lang="en-ZA" dirty="0" err="1"/>
              <a:t>versekering</a:t>
            </a:r>
            <a:r>
              <a:rPr lang="en-ZA" dirty="0"/>
              <a:t> </a:t>
            </a:r>
            <a:r>
              <a:rPr lang="en-ZA" dirty="0" err="1"/>
              <a:t>hy</a:t>
            </a:r>
            <a:r>
              <a:rPr lang="en-ZA" dirty="0"/>
              <a:t> </a:t>
            </a:r>
            <a:r>
              <a:rPr lang="en-ZA" dirty="0" err="1"/>
              <a:t>gaan</a:t>
            </a:r>
            <a:r>
              <a:rPr lang="en-ZA" dirty="0"/>
              <a:t> </a:t>
            </a:r>
            <a:r>
              <a:rPr lang="en-ZA" dirty="0" err="1"/>
              <a:t>sterf</a:t>
            </a:r>
            <a:endParaRPr lang="en-ZA" dirty="0"/>
          </a:p>
          <a:p>
            <a:r>
              <a:rPr lang="en-ZA" dirty="0"/>
              <a:t>Elke </a:t>
            </a:r>
            <a:r>
              <a:rPr lang="en-ZA" dirty="0" err="1"/>
              <a:t>mense</a:t>
            </a:r>
            <a:r>
              <a:rPr lang="en-ZA" dirty="0"/>
              <a:t> </a:t>
            </a:r>
            <a:r>
              <a:rPr lang="en-ZA" dirty="0" err="1"/>
              <a:t>gaan</a:t>
            </a:r>
            <a:r>
              <a:rPr lang="en-ZA" dirty="0"/>
              <a:t> </a:t>
            </a:r>
            <a:r>
              <a:rPr lang="en-ZA" dirty="0" err="1"/>
              <a:t>opgewek</a:t>
            </a:r>
            <a:r>
              <a:rPr lang="en-ZA" dirty="0"/>
              <a:t> word </a:t>
            </a:r>
            <a:r>
              <a:rPr lang="en-ZA" dirty="0" err="1"/>
              <a:t>uit</a:t>
            </a:r>
            <a:r>
              <a:rPr lang="en-ZA" dirty="0"/>
              <a:t> die </a:t>
            </a:r>
            <a:r>
              <a:rPr lang="en-ZA" dirty="0" err="1"/>
              <a:t>dood</a:t>
            </a:r>
            <a:r>
              <a:rPr lang="en-ZA" dirty="0"/>
              <a:t> </a:t>
            </a:r>
            <a:r>
              <a:rPr lang="en-ZA" dirty="0" err="1"/>
              <a:t>uit</a:t>
            </a:r>
            <a:endParaRPr lang="en-ZA" dirty="0"/>
          </a:p>
          <a:p>
            <a:r>
              <a:rPr lang="en-ZA" dirty="0"/>
              <a:t>Christus se </a:t>
            </a:r>
            <a:r>
              <a:rPr lang="en-ZA" dirty="0" err="1"/>
              <a:t>opstanding</a:t>
            </a:r>
            <a:r>
              <a:rPr lang="en-ZA" dirty="0"/>
              <a:t> is die </a:t>
            </a:r>
            <a:r>
              <a:rPr lang="en-ZA" dirty="0" err="1"/>
              <a:t>bewys</a:t>
            </a:r>
            <a:r>
              <a:rPr lang="en-ZA" dirty="0"/>
              <a:t> van Sy </a:t>
            </a:r>
            <a:r>
              <a:rPr lang="en-ZA" dirty="0" err="1"/>
              <a:t>onskuld</a:t>
            </a:r>
            <a:endParaRPr lang="en-ZA" dirty="0"/>
          </a:p>
          <a:p>
            <a:r>
              <a:rPr lang="en-ZA" dirty="0" err="1"/>
              <a:t>Ons</a:t>
            </a:r>
            <a:r>
              <a:rPr lang="en-ZA" dirty="0"/>
              <a:t> </a:t>
            </a:r>
            <a:r>
              <a:rPr lang="en-ZA" dirty="0" err="1"/>
              <a:t>opstanding</a:t>
            </a:r>
            <a:r>
              <a:rPr lang="en-ZA" dirty="0"/>
              <a:t> in die </a:t>
            </a:r>
            <a:r>
              <a:rPr lang="en-ZA" dirty="0" err="1"/>
              <a:t>lewe</a:t>
            </a:r>
            <a:r>
              <a:rPr lang="en-ZA" dirty="0"/>
              <a:t> in is die </a:t>
            </a:r>
            <a:r>
              <a:rPr lang="en-ZA" dirty="0" err="1"/>
              <a:t>bewys</a:t>
            </a:r>
            <a:r>
              <a:rPr lang="en-ZA" dirty="0"/>
              <a:t> van </a:t>
            </a:r>
            <a:r>
              <a:rPr lang="en-ZA" dirty="0" err="1"/>
              <a:t>ons</a:t>
            </a:r>
            <a:r>
              <a:rPr lang="en-ZA" dirty="0"/>
              <a:t> </a:t>
            </a:r>
            <a:r>
              <a:rPr lang="en-ZA" dirty="0" err="1"/>
              <a:t>onskuld</a:t>
            </a:r>
            <a:r>
              <a:rPr lang="en-ZA" dirty="0"/>
              <a:t> </a:t>
            </a:r>
            <a:r>
              <a:rPr lang="en-ZA" dirty="0" err="1"/>
              <a:t>deur</a:t>
            </a:r>
            <a:r>
              <a:rPr lang="en-ZA" dirty="0"/>
              <a:t> die </a:t>
            </a:r>
            <a:r>
              <a:rPr lang="en-ZA" dirty="0" err="1"/>
              <a:t>reinigings</a:t>
            </a:r>
            <a:r>
              <a:rPr lang="en-ZA" dirty="0"/>
              <a:t> </a:t>
            </a:r>
            <a:r>
              <a:rPr lang="en-ZA" dirty="0" err="1"/>
              <a:t>krag</a:t>
            </a:r>
            <a:r>
              <a:rPr lang="en-ZA" dirty="0"/>
              <a:t> van Sy </a:t>
            </a:r>
            <a:r>
              <a:rPr lang="en-ZA" dirty="0" err="1"/>
              <a:t>bloed</a:t>
            </a:r>
            <a:r>
              <a:rPr lang="en-ZA" dirty="0"/>
              <a:t> </a:t>
            </a:r>
            <a:r>
              <a:rPr lang="en-ZA" dirty="0" err="1"/>
              <a:t>alleenlik</a:t>
            </a:r>
            <a:endParaRPr lang="en-ZA" dirty="0"/>
          </a:p>
          <a:p>
            <a:r>
              <a:rPr lang="en-ZA" dirty="0"/>
              <a:t>‘n </a:t>
            </a:r>
            <a:r>
              <a:rPr lang="en-ZA" dirty="0" err="1"/>
              <a:t>Radikale</a:t>
            </a:r>
            <a:r>
              <a:rPr lang="en-ZA" dirty="0"/>
              <a:t> </a:t>
            </a:r>
            <a:r>
              <a:rPr lang="en-ZA" dirty="0" err="1"/>
              <a:t>assosiasie</a:t>
            </a:r>
            <a:r>
              <a:rPr lang="en-ZA" dirty="0"/>
              <a:t>/</a:t>
            </a:r>
            <a:r>
              <a:rPr lang="en-ZA" dirty="0" err="1"/>
              <a:t>vehouding</a:t>
            </a:r>
            <a:r>
              <a:rPr lang="en-ZA" dirty="0"/>
              <a:t> met Christus is die </a:t>
            </a:r>
            <a:r>
              <a:rPr lang="en-ZA" dirty="0" err="1"/>
              <a:t>enigste</a:t>
            </a:r>
            <a:r>
              <a:rPr lang="en-ZA" dirty="0"/>
              <a:t> pad </a:t>
            </a:r>
            <a:r>
              <a:rPr lang="en-ZA" dirty="0" err="1"/>
              <a:t>na</a:t>
            </a:r>
            <a:r>
              <a:rPr lang="en-ZA" dirty="0"/>
              <a:t> </a:t>
            </a:r>
            <a:r>
              <a:rPr lang="en-ZA" dirty="0" err="1"/>
              <a:t>opwekking</a:t>
            </a:r>
            <a:r>
              <a:rPr lang="en-ZA" dirty="0"/>
              <a:t> in die </a:t>
            </a:r>
            <a:r>
              <a:rPr lang="en-ZA" dirty="0" err="1"/>
              <a:t>lewe</a:t>
            </a:r>
            <a:r>
              <a:rPr lang="en-ZA" dirty="0"/>
              <a:t> in (</a:t>
            </a:r>
            <a:r>
              <a:rPr lang="en-ZA" dirty="0" err="1"/>
              <a:t>nou</a:t>
            </a:r>
            <a:r>
              <a:rPr lang="en-ZA" dirty="0"/>
              <a:t> en </a:t>
            </a:r>
            <a:r>
              <a:rPr lang="en-ZA" dirty="0" err="1"/>
              <a:t>vir</a:t>
            </a:r>
            <a:r>
              <a:rPr lang="en-ZA" dirty="0"/>
              <a:t> </a:t>
            </a:r>
            <a:r>
              <a:rPr lang="en-ZA" dirty="0" err="1"/>
              <a:t>toekoms</a:t>
            </a:r>
            <a:r>
              <a:rPr lang="en-ZA" dirty="0"/>
              <a:t>).</a:t>
            </a:r>
          </a:p>
        </p:txBody>
      </p:sp>
    </p:spTree>
    <p:extLst>
      <p:ext uri="{BB962C8B-B14F-4D97-AF65-F5344CB8AC3E}">
        <p14:creationId xmlns:p14="http://schemas.microsoft.com/office/powerpoint/2010/main" val="157506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25C01-A0CA-4F4A-866D-C8E1FC8D342B}"/>
              </a:ext>
            </a:extLst>
          </p:cNvPr>
          <p:cNvSpPr>
            <a:spLocks noGrp="1"/>
          </p:cNvSpPr>
          <p:nvPr>
            <p:ph type="title"/>
          </p:nvPr>
        </p:nvSpPr>
        <p:spPr/>
        <p:txBody>
          <a:bodyPr/>
          <a:lstStyle/>
          <a:p>
            <a:r>
              <a:rPr lang="en-ZA" dirty="0" err="1"/>
              <a:t>Sienings</a:t>
            </a:r>
            <a:r>
              <a:rPr lang="en-ZA" dirty="0"/>
              <a:t> </a:t>
            </a:r>
            <a:r>
              <a:rPr lang="en-ZA" dirty="0" err="1"/>
              <a:t>oor</a:t>
            </a:r>
            <a:r>
              <a:rPr lang="en-ZA" dirty="0"/>
              <a:t> die </a:t>
            </a:r>
            <a:r>
              <a:rPr lang="en-ZA" dirty="0" err="1"/>
              <a:t>opstanding</a:t>
            </a:r>
            <a:endParaRPr lang="en-ZA" dirty="0"/>
          </a:p>
        </p:txBody>
      </p:sp>
      <p:sp>
        <p:nvSpPr>
          <p:cNvPr id="3" name="Content Placeholder 2">
            <a:extLst>
              <a:ext uri="{FF2B5EF4-FFF2-40B4-BE49-F238E27FC236}">
                <a16:creationId xmlns:a16="http://schemas.microsoft.com/office/drawing/2014/main" id="{C6431E0B-FD1A-51E1-DEEF-4C9BA2F46BE1}"/>
              </a:ext>
            </a:extLst>
          </p:cNvPr>
          <p:cNvSpPr>
            <a:spLocks noGrp="1"/>
          </p:cNvSpPr>
          <p:nvPr>
            <p:ph idx="1"/>
          </p:nvPr>
        </p:nvSpPr>
        <p:spPr/>
        <p:txBody>
          <a:bodyPr/>
          <a:lstStyle/>
          <a:p>
            <a:r>
              <a:rPr lang="en-ZA" dirty="0"/>
              <a:t>100% </a:t>
            </a:r>
            <a:r>
              <a:rPr lang="en-ZA" dirty="0" err="1"/>
              <a:t>sekerheid</a:t>
            </a:r>
            <a:r>
              <a:rPr lang="en-ZA" dirty="0"/>
              <a:t>: </a:t>
            </a:r>
            <a:r>
              <a:rPr lang="en-ZA" dirty="0" err="1"/>
              <a:t>almal</a:t>
            </a:r>
            <a:r>
              <a:rPr lang="en-ZA" dirty="0"/>
              <a:t> </a:t>
            </a:r>
            <a:r>
              <a:rPr lang="en-ZA" dirty="0" err="1"/>
              <a:t>gaan</a:t>
            </a:r>
            <a:r>
              <a:rPr lang="en-ZA" dirty="0"/>
              <a:t> </a:t>
            </a:r>
            <a:r>
              <a:rPr lang="en-ZA" dirty="0" err="1"/>
              <a:t>dood</a:t>
            </a:r>
            <a:r>
              <a:rPr lang="en-ZA" dirty="0"/>
              <a:t> </a:t>
            </a:r>
            <a:r>
              <a:rPr lang="en-ZA" dirty="0" err="1"/>
              <a:t>een</a:t>
            </a:r>
            <a:r>
              <a:rPr lang="en-ZA" dirty="0"/>
              <a:t> of </a:t>
            </a:r>
            <a:r>
              <a:rPr lang="en-ZA" dirty="0" err="1"/>
              <a:t>ander</a:t>
            </a:r>
            <a:r>
              <a:rPr lang="en-ZA" dirty="0"/>
              <a:t> </a:t>
            </a:r>
            <a:r>
              <a:rPr lang="en-ZA" dirty="0" err="1"/>
              <a:t>tyd</a:t>
            </a:r>
            <a:endParaRPr lang="en-ZA" dirty="0"/>
          </a:p>
          <a:p>
            <a:r>
              <a:rPr lang="en-ZA" dirty="0"/>
              <a:t>95% </a:t>
            </a:r>
            <a:r>
              <a:rPr lang="en-ZA" dirty="0" err="1"/>
              <a:t>onsekerheid</a:t>
            </a:r>
            <a:r>
              <a:rPr lang="en-ZA" dirty="0"/>
              <a:t>: wat </a:t>
            </a:r>
            <a:r>
              <a:rPr lang="en-ZA" dirty="0" err="1"/>
              <a:t>gebeur</a:t>
            </a:r>
            <a:r>
              <a:rPr lang="en-ZA" dirty="0"/>
              <a:t> </a:t>
            </a:r>
            <a:r>
              <a:rPr lang="en-ZA" dirty="0" err="1"/>
              <a:t>na</a:t>
            </a:r>
            <a:r>
              <a:rPr lang="en-ZA" dirty="0"/>
              <a:t> die </a:t>
            </a:r>
            <a:r>
              <a:rPr lang="en-ZA" dirty="0" err="1"/>
              <a:t>dood</a:t>
            </a:r>
            <a:endParaRPr lang="en-ZA" dirty="0"/>
          </a:p>
          <a:p>
            <a:r>
              <a:rPr lang="en-ZA" dirty="0" err="1"/>
              <a:t>Wêreld</a:t>
            </a:r>
            <a:r>
              <a:rPr lang="en-ZA" dirty="0"/>
              <a:t> se </a:t>
            </a:r>
            <a:r>
              <a:rPr lang="en-ZA" dirty="0" err="1"/>
              <a:t>siening</a:t>
            </a:r>
            <a:r>
              <a:rPr lang="en-ZA" dirty="0"/>
              <a:t>: </a:t>
            </a:r>
            <a:r>
              <a:rPr lang="en-ZA" dirty="0" err="1"/>
              <a:t>Dood</a:t>
            </a:r>
            <a:r>
              <a:rPr lang="en-ZA" dirty="0"/>
              <a:t> is die </a:t>
            </a:r>
            <a:r>
              <a:rPr lang="en-ZA" dirty="0" err="1"/>
              <a:t>einde</a:t>
            </a:r>
            <a:endParaRPr lang="en-ZA" dirty="0"/>
          </a:p>
          <a:p>
            <a:r>
              <a:rPr lang="en-ZA" dirty="0" err="1"/>
              <a:t>Bybel</a:t>
            </a:r>
            <a:r>
              <a:rPr lang="en-ZA" dirty="0"/>
              <a:t> se </a:t>
            </a:r>
            <a:r>
              <a:rPr lang="en-ZA" dirty="0" err="1"/>
              <a:t>siening</a:t>
            </a:r>
            <a:r>
              <a:rPr lang="en-ZA" dirty="0"/>
              <a:t>: </a:t>
            </a:r>
            <a:r>
              <a:rPr lang="en-ZA" dirty="0" err="1"/>
              <a:t>Dood</a:t>
            </a:r>
            <a:r>
              <a:rPr lang="en-ZA" dirty="0"/>
              <a:t> is </a:t>
            </a:r>
            <a:r>
              <a:rPr lang="en-ZA" dirty="0" err="1"/>
              <a:t>nie</a:t>
            </a:r>
            <a:r>
              <a:rPr lang="en-ZA" dirty="0"/>
              <a:t> die </a:t>
            </a:r>
            <a:r>
              <a:rPr lang="en-ZA" dirty="0" err="1"/>
              <a:t>einde</a:t>
            </a:r>
            <a:r>
              <a:rPr lang="en-ZA" dirty="0"/>
              <a:t> </a:t>
            </a:r>
            <a:r>
              <a:rPr lang="en-ZA" dirty="0" err="1"/>
              <a:t>nie</a:t>
            </a:r>
            <a:endParaRPr lang="en-ZA" dirty="0"/>
          </a:p>
          <a:p>
            <a:r>
              <a:rPr lang="en-ZA" dirty="0" err="1"/>
              <a:t>Vurige</a:t>
            </a:r>
            <a:r>
              <a:rPr lang="en-ZA" dirty="0"/>
              <a:t> </a:t>
            </a:r>
            <a:r>
              <a:rPr lang="en-ZA" dirty="0" err="1"/>
              <a:t>teenstand</a:t>
            </a:r>
            <a:r>
              <a:rPr lang="en-ZA" dirty="0"/>
              <a:t>: </a:t>
            </a:r>
            <a:r>
              <a:rPr lang="en-ZA" dirty="0" err="1"/>
              <a:t>verantwoording</a:t>
            </a:r>
            <a:r>
              <a:rPr lang="en-ZA" dirty="0"/>
              <a:t> </a:t>
            </a:r>
            <a:r>
              <a:rPr lang="en-ZA" dirty="0" err="1"/>
              <a:t>vir</a:t>
            </a:r>
            <a:r>
              <a:rPr lang="en-ZA" dirty="0"/>
              <a:t> </a:t>
            </a:r>
            <a:r>
              <a:rPr lang="en-ZA" dirty="0" err="1"/>
              <a:t>jou</a:t>
            </a:r>
            <a:r>
              <a:rPr lang="en-ZA" dirty="0"/>
              <a:t> </a:t>
            </a:r>
            <a:r>
              <a:rPr lang="en-ZA" dirty="0" err="1"/>
              <a:t>lewe</a:t>
            </a:r>
            <a:endParaRPr lang="en-ZA" dirty="0"/>
          </a:p>
          <a:p>
            <a:r>
              <a:rPr lang="en-ZA" dirty="0" err="1"/>
              <a:t>Opstanding</a:t>
            </a:r>
            <a:r>
              <a:rPr lang="en-ZA" dirty="0"/>
              <a:t> = </a:t>
            </a:r>
            <a:r>
              <a:rPr lang="en-ZA" dirty="0" err="1"/>
              <a:t>jy</a:t>
            </a:r>
            <a:r>
              <a:rPr lang="en-ZA" dirty="0"/>
              <a:t> word </a:t>
            </a:r>
            <a:r>
              <a:rPr lang="en-ZA" dirty="0" err="1"/>
              <a:t>opgewek</a:t>
            </a:r>
            <a:r>
              <a:rPr lang="en-ZA" dirty="0"/>
              <a:t> </a:t>
            </a:r>
            <a:r>
              <a:rPr lang="en-ZA" dirty="0" err="1"/>
              <a:t>uit</a:t>
            </a:r>
            <a:r>
              <a:rPr lang="en-ZA" dirty="0"/>
              <a:t> die </a:t>
            </a:r>
            <a:r>
              <a:rPr lang="en-ZA" dirty="0" err="1"/>
              <a:t>dood</a:t>
            </a:r>
            <a:r>
              <a:rPr lang="en-ZA" dirty="0"/>
              <a:t> in </a:t>
            </a:r>
            <a:r>
              <a:rPr lang="en-ZA" dirty="0" err="1"/>
              <a:t>jou</a:t>
            </a:r>
            <a:r>
              <a:rPr lang="en-ZA" dirty="0"/>
              <a:t> </a:t>
            </a:r>
            <a:r>
              <a:rPr lang="en-ZA" dirty="0" err="1"/>
              <a:t>fisiese</a:t>
            </a:r>
            <a:r>
              <a:rPr lang="en-ZA" dirty="0"/>
              <a:t> </a:t>
            </a:r>
            <a:r>
              <a:rPr lang="en-ZA" dirty="0" err="1"/>
              <a:t>liggaam</a:t>
            </a:r>
            <a:endParaRPr lang="en-ZA" dirty="0"/>
          </a:p>
          <a:p>
            <a:endParaRPr lang="en-ZA" dirty="0"/>
          </a:p>
        </p:txBody>
      </p:sp>
    </p:spTree>
    <p:extLst>
      <p:ext uri="{BB962C8B-B14F-4D97-AF65-F5344CB8AC3E}">
        <p14:creationId xmlns:p14="http://schemas.microsoft.com/office/powerpoint/2010/main" val="2794104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D9E2D-0E88-5CE4-2386-E68BFB867BF2}"/>
              </a:ext>
            </a:extLst>
          </p:cNvPr>
          <p:cNvSpPr>
            <a:spLocks noGrp="1"/>
          </p:cNvSpPr>
          <p:nvPr>
            <p:ph type="title"/>
          </p:nvPr>
        </p:nvSpPr>
        <p:spPr/>
        <p:txBody>
          <a:bodyPr/>
          <a:lstStyle/>
          <a:p>
            <a:pPr algn="ctr"/>
            <a:r>
              <a:rPr lang="en-ZA" dirty="0"/>
              <a:t>Net twee </a:t>
            </a:r>
            <a:r>
              <a:rPr lang="en-ZA" dirty="0" err="1"/>
              <a:t>opsies</a:t>
            </a:r>
            <a:endParaRPr lang="en-ZA" dirty="0"/>
          </a:p>
        </p:txBody>
      </p:sp>
      <p:sp>
        <p:nvSpPr>
          <p:cNvPr id="4" name="Content Placeholder 3">
            <a:extLst>
              <a:ext uri="{FF2B5EF4-FFF2-40B4-BE49-F238E27FC236}">
                <a16:creationId xmlns:a16="http://schemas.microsoft.com/office/drawing/2014/main" id="{B2D1A233-6D99-5ED6-661A-70DECE58C03C}"/>
              </a:ext>
            </a:extLst>
          </p:cNvPr>
          <p:cNvSpPr>
            <a:spLocks noGrp="1"/>
          </p:cNvSpPr>
          <p:nvPr>
            <p:ph sz="half" idx="1"/>
          </p:nvPr>
        </p:nvSpPr>
        <p:spPr>
          <a:xfrm>
            <a:off x="838200" y="1825625"/>
            <a:ext cx="5181600" cy="1873920"/>
          </a:xfrm>
        </p:spPr>
        <p:txBody>
          <a:bodyPr>
            <a:normAutofit lnSpcReduction="10000"/>
          </a:bodyPr>
          <a:lstStyle/>
          <a:p>
            <a:r>
              <a:rPr lang="en-ZA" dirty="0" err="1"/>
              <a:t>Opstaan</a:t>
            </a:r>
            <a:r>
              <a:rPr lang="en-ZA" dirty="0"/>
              <a:t> </a:t>
            </a:r>
            <a:r>
              <a:rPr lang="en-ZA" dirty="0" err="1"/>
              <a:t>uit</a:t>
            </a:r>
            <a:r>
              <a:rPr lang="en-ZA" dirty="0"/>
              <a:t> </a:t>
            </a:r>
            <a:r>
              <a:rPr lang="en-ZA" dirty="0" err="1"/>
              <a:t>dood</a:t>
            </a:r>
            <a:r>
              <a:rPr lang="en-ZA" dirty="0"/>
              <a:t> </a:t>
            </a:r>
            <a:r>
              <a:rPr lang="en-ZA" dirty="0" err="1"/>
              <a:t>uit</a:t>
            </a:r>
            <a:r>
              <a:rPr lang="en-ZA" dirty="0"/>
              <a:t>:</a:t>
            </a:r>
          </a:p>
          <a:p>
            <a:pPr lvl="1"/>
            <a:r>
              <a:rPr lang="en-ZA" dirty="0"/>
              <a:t>In DOOD in</a:t>
            </a:r>
          </a:p>
          <a:p>
            <a:pPr lvl="1"/>
            <a:r>
              <a:rPr lang="en-ZA" dirty="0" err="1"/>
              <a:t>Skeiding</a:t>
            </a:r>
            <a:r>
              <a:rPr lang="en-ZA" dirty="0"/>
              <a:t> van </a:t>
            </a:r>
            <a:r>
              <a:rPr lang="en-ZA" dirty="0" err="1"/>
              <a:t>lewe</a:t>
            </a:r>
            <a:endParaRPr lang="en-ZA" dirty="0"/>
          </a:p>
          <a:p>
            <a:pPr lvl="1"/>
            <a:r>
              <a:rPr lang="en-ZA" dirty="0" err="1"/>
              <a:t>Smaak</a:t>
            </a:r>
            <a:r>
              <a:rPr lang="en-ZA" dirty="0"/>
              <a:t> die </a:t>
            </a:r>
            <a:r>
              <a:rPr lang="en-ZA" dirty="0" err="1"/>
              <a:t>gruwel</a:t>
            </a:r>
            <a:endParaRPr lang="en-ZA" dirty="0"/>
          </a:p>
          <a:p>
            <a:pPr lvl="1"/>
            <a:r>
              <a:rPr lang="en-ZA" dirty="0"/>
              <a:t>Angel is </a:t>
            </a:r>
            <a:r>
              <a:rPr lang="en-ZA" dirty="0" err="1"/>
              <a:t>daar</a:t>
            </a:r>
            <a:endParaRPr lang="en-ZA" dirty="0"/>
          </a:p>
        </p:txBody>
      </p:sp>
      <p:sp>
        <p:nvSpPr>
          <p:cNvPr id="5" name="Content Placeholder 4">
            <a:extLst>
              <a:ext uri="{FF2B5EF4-FFF2-40B4-BE49-F238E27FC236}">
                <a16:creationId xmlns:a16="http://schemas.microsoft.com/office/drawing/2014/main" id="{675B72EE-B7F0-F6BE-6E22-D06A81075E0C}"/>
              </a:ext>
            </a:extLst>
          </p:cNvPr>
          <p:cNvSpPr>
            <a:spLocks noGrp="1"/>
          </p:cNvSpPr>
          <p:nvPr>
            <p:ph sz="half" idx="2"/>
          </p:nvPr>
        </p:nvSpPr>
        <p:spPr/>
        <p:txBody>
          <a:bodyPr>
            <a:normAutofit lnSpcReduction="10000"/>
          </a:bodyPr>
          <a:lstStyle/>
          <a:p>
            <a:r>
              <a:rPr lang="en-ZA" dirty="0" err="1"/>
              <a:t>Opstaan</a:t>
            </a:r>
            <a:r>
              <a:rPr lang="en-ZA" dirty="0"/>
              <a:t> </a:t>
            </a:r>
            <a:r>
              <a:rPr lang="en-ZA" dirty="0" err="1"/>
              <a:t>uit</a:t>
            </a:r>
            <a:r>
              <a:rPr lang="en-ZA" dirty="0"/>
              <a:t> </a:t>
            </a:r>
            <a:r>
              <a:rPr lang="en-ZA" dirty="0" err="1"/>
              <a:t>dood</a:t>
            </a:r>
            <a:r>
              <a:rPr lang="en-ZA" dirty="0"/>
              <a:t> </a:t>
            </a:r>
            <a:r>
              <a:rPr lang="en-ZA" dirty="0" err="1"/>
              <a:t>uit</a:t>
            </a:r>
            <a:r>
              <a:rPr lang="en-ZA" dirty="0"/>
              <a:t>:</a:t>
            </a:r>
          </a:p>
          <a:p>
            <a:pPr lvl="1"/>
            <a:r>
              <a:rPr lang="en-ZA" dirty="0"/>
              <a:t>In LEWE in</a:t>
            </a:r>
          </a:p>
          <a:p>
            <a:pPr lvl="1"/>
            <a:r>
              <a:rPr lang="en-ZA" dirty="0" err="1"/>
              <a:t>Slaap</a:t>
            </a:r>
            <a:r>
              <a:rPr lang="en-ZA" dirty="0"/>
              <a:t> </a:t>
            </a:r>
            <a:r>
              <a:rPr lang="en-ZA" dirty="0" err="1"/>
              <a:t>deur</a:t>
            </a:r>
            <a:r>
              <a:rPr lang="en-ZA" dirty="0"/>
              <a:t> die </a:t>
            </a:r>
            <a:r>
              <a:rPr lang="en-ZA" dirty="0" err="1"/>
              <a:t>oorgang</a:t>
            </a:r>
            <a:endParaRPr lang="en-ZA" dirty="0"/>
          </a:p>
          <a:p>
            <a:pPr lvl="1"/>
            <a:r>
              <a:rPr lang="en-ZA" dirty="0" err="1"/>
              <a:t>Sien</a:t>
            </a:r>
            <a:r>
              <a:rPr lang="en-ZA" dirty="0"/>
              <a:t> </a:t>
            </a:r>
            <a:r>
              <a:rPr lang="en-ZA" dirty="0" err="1"/>
              <a:t>nie</a:t>
            </a:r>
            <a:r>
              <a:rPr lang="en-ZA" dirty="0"/>
              <a:t> die DOOD </a:t>
            </a:r>
            <a:r>
              <a:rPr lang="en-ZA" dirty="0" err="1"/>
              <a:t>nie</a:t>
            </a:r>
            <a:endParaRPr lang="en-ZA" dirty="0"/>
          </a:p>
          <a:p>
            <a:pPr lvl="1"/>
            <a:r>
              <a:rPr lang="en-ZA" dirty="0"/>
              <a:t>Angel is </a:t>
            </a:r>
            <a:r>
              <a:rPr lang="en-ZA" dirty="0" err="1"/>
              <a:t>weg</a:t>
            </a:r>
            <a:endParaRPr lang="en-ZA" dirty="0"/>
          </a:p>
          <a:p>
            <a:pPr marL="457200" lvl="1" indent="0">
              <a:buNone/>
            </a:pPr>
            <a:endParaRPr lang="en-ZA" dirty="0"/>
          </a:p>
          <a:p>
            <a:pPr lvl="1"/>
            <a:endParaRPr lang="en-ZA" dirty="0"/>
          </a:p>
        </p:txBody>
      </p:sp>
      <p:sp>
        <p:nvSpPr>
          <p:cNvPr id="7" name="TextBox 6">
            <a:extLst>
              <a:ext uri="{FF2B5EF4-FFF2-40B4-BE49-F238E27FC236}">
                <a16:creationId xmlns:a16="http://schemas.microsoft.com/office/drawing/2014/main" id="{F632322A-F363-F295-018F-087680E672E4}"/>
              </a:ext>
            </a:extLst>
          </p:cNvPr>
          <p:cNvSpPr txBox="1"/>
          <p:nvPr/>
        </p:nvSpPr>
        <p:spPr>
          <a:xfrm>
            <a:off x="346044" y="3776472"/>
            <a:ext cx="6918822" cy="1938992"/>
          </a:xfrm>
          <a:prstGeom prst="rect">
            <a:avLst/>
          </a:prstGeom>
          <a:noFill/>
        </p:spPr>
        <p:txBody>
          <a:bodyPr wrap="square">
            <a:spAutoFit/>
          </a:bodyPr>
          <a:lstStyle/>
          <a:p>
            <a:pPr algn="l"/>
            <a:r>
              <a:rPr lang="nl-NL" sz="2000" b="1" i="0" dirty="0">
                <a:solidFill>
                  <a:srgbClr val="121212"/>
                </a:solidFill>
                <a:effectLst/>
                <a:latin typeface="ArialMT"/>
              </a:rPr>
              <a:t>Joh 8:51 </a:t>
            </a:r>
            <a:r>
              <a:rPr lang="nl-NL" sz="2000" b="0" i="0" dirty="0">
                <a:solidFill>
                  <a:srgbClr val="121212"/>
                </a:solidFill>
                <a:effectLst/>
                <a:latin typeface="ArialMT"/>
              </a:rPr>
              <a:t>Voorwaar, voorwaar Ek sê vir julle, as iemand my woord bewaar, sal hy die dood in der ewigheid nie sien nie.</a:t>
            </a:r>
          </a:p>
          <a:p>
            <a:pPr algn="l"/>
            <a:r>
              <a:rPr lang="nl-NL" sz="2000" b="0" i="0" dirty="0">
                <a:solidFill>
                  <a:srgbClr val="121212"/>
                </a:solidFill>
                <a:effectLst/>
                <a:latin typeface="ArialMT"/>
              </a:rPr>
              <a:t>52Toe sê die Jode vir Hom: Nou weet ons dat U van die duiwel besete is. Abraham het gesterwe en die profete, en U sê: As iemand my woord bewaar, sal hy die dood in der ewigheid nie smaak nie.</a:t>
            </a:r>
          </a:p>
        </p:txBody>
      </p:sp>
      <p:sp>
        <p:nvSpPr>
          <p:cNvPr id="9" name="TextBox 8">
            <a:extLst>
              <a:ext uri="{FF2B5EF4-FFF2-40B4-BE49-F238E27FC236}">
                <a16:creationId xmlns:a16="http://schemas.microsoft.com/office/drawing/2014/main" id="{C9D09B63-38D3-9EAB-85C1-4045745877DF}"/>
              </a:ext>
            </a:extLst>
          </p:cNvPr>
          <p:cNvSpPr txBox="1"/>
          <p:nvPr/>
        </p:nvSpPr>
        <p:spPr>
          <a:xfrm>
            <a:off x="7561279" y="3761120"/>
            <a:ext cx="4384644" cy="2246769"/>
          </a:xfrm>
          <a:prstGeom prst="rect">
            <a:avLst/>
          </a:prstGeom>
          <a:noFill/>
        </p:spPr>
        <p:txBody>
          <a:bodyPr wrap="square">
            <a:spAutoFit/>
          </a:bodyPr>
          <a:lstStyle/>
          <a:p>
            <a:r>
              <a:rPr lang="nl-NL" sz="2000" b="1" i="0" dirty="0">
                <a:solidFill>
                  <a:srgbClr val="121212"/>
                </a:solidFill>
                <a:effectLst/>
                <a:latin typeface="ArialMT"/>
              </a:rPr>
              <a:t>Heb 2:9 </a:t>
            </a:r>
            <a:r>
              <a:rPr lang="nl-NL" sz="2000" b="0" i="0" dirty="0">
                <a:solidFill>
                  <a:srgbClr val="121212"/>
                </a:solidFill>
                <a:effectLst/>
                <a:latin typeface="ArialMT"/>
              </a:rPr>
              <a:t>maar ons sien Hom, </a:t>
            </a:r>
            <a:r>
              <a:rPr lang="nl-NL" sz="2000" b="0" i="1" u="none" strike="noStrike" dirty="0">
                <a:solidFill>
                  <a:srgbClr val="121212"/>
                </a:solidFill>
                <a:effectLst/>
                <a:latin typeface="ArialMT"/>
              </a:rPr>
              <a:t>naamlik</a:t>
            </a:r>
            <a:r>
              <a:rPr lang="nl-NL" sz="2000" b="0" i="0" dirty="0">
                <a:solidFill>
                  <a:srgbClr val="121212"/>
                </a:solidFill>
                <a:effectLst/>
                <a:latin typeface="ArialMT"/>
              </a:rPr>
              <a:t> Jesus, wat vir 'n kort tydjie minder as die engele gemaak is, vanweë die lyde van die dood met heerlikheid en eer gekroon, sodat Hy deur die genade van God vir elkeen die dood sou smaak.</a:t>
            </a:r>
            <a:endParaRPr lang="en-ZA" sz="2000" dirty="0"/>
          </a:p>
        </p:txBody>
      </p:sp>
    </p:spTree>
    <p:extLst>
      <p:ext uri="{BB962C8B-B14F-4D97-AF65-F5344CB8AC3E}">
        <p14:creationId xmlns:p14="http://schemas.microsoft.com/office/powerpoint/2010/main" val="2667678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E57FB-C2C6-AA7B-3C31-354B52EDBDD9}"/>
              </a:ext>
            </a:extLst>
          </p:cNvPr>
          <p:cNvSpPr>
            <a:spLocks noGrp="1"/>
          </p:cNvSpPr>
          <p:nvPr>
            <p:ph type="title"/>
          </p:nvPr>
        </p:nvSpPr>
        <p:spPr/>
        <p:txBody>
          <a:bodyPr/>
          <a:lstStyle/>
          <a:p>
            <a:r>
              <a:rPr lang="en-ZA" dirty="0"/>
              <a:t>Jesus se </a:t>
            </a:r>
            <a:r>
              <a:rPr lang="en-ZA" dirty="0" err="1"/>
              <a:t>opstanding</a:t>
            </a:r>
            <a:endParaRPr lang="en-ZA" dirty="0"/>
          </a:p>
        </p:txBody>
      </p:sp>
      <p:sp>
        <p:nvSpPr>
          <p:cNvPr id="3" name="Content Placeholder 2">
            <a:extLst>
              <a:ext uri="{FF2B5EF4-FFF2-40B4-BE49-F238E27FC236}">
                <a16:creationId xmlns:a16="http://schemas.microsoft.com/office/drawing/2014/main" id="{DFC0E3D1-705E-988E-E075-B3A2979A831A}"/>
              </a:ext>
            </a:extLst>
          </p:cNvPr>
          <p:cNvSpPr>
            <a:spLocks noGrp="1"/>
          </p:cNvSpPr>
          <p:nvPr>
            <p:ph idx="1"/>
          </p:nvPr>
        </p:nvSpPr>
        <p:spPr/>
        <p:txBody>
          <a:bodyPr/>
          <a:lstStyle/>
          <a:p>
            <a:r>
              <a:rPr lang="en-ZA" u="sng" dirty="0" err="1"/>
              <a:t>Geskiedkundige</a:t>
            </a:r>
            <a:r>
              <a:rPr lang="en-ZA" u="sng" dirty="0"/>
              <a:t> </a:t>
            </a:r>
            <a:r>
              <a:rPr lang="en-ZA" u="sng" dirty="0" err="1"/>
              <a:t>feite</a:t>
            </a:r>
            <a:r>
              <a:rPr lang="en-ZA" dirty="0"/>
              <a:t>: </a:t>
            </a:r>
            <a:r>
              <a:rPr lang="en-ZA" dirty="0" err="1"/>
              <a:t>dood</a:t>
            </a:r>
            <a:r>
              <a:rPr lang="en-ZA" dirty="0"/>
              <a:t>, </a:t>
            </a:r>
            <a:r>
              <a:rPr lang="en-ZA" dirty="0" err="1"/>
              <a:t>begrafenis</a:t>
            </a:r>
            <a:r>
              <a:rPr lang="en-ZA" dirty="0"/>
              <a:t>, </a:t>
            </a:r>
            <a:r>
              <a:rPr lang="en-ZA" dirty="0" err="1"/>
              <a:t>opstanding</a:t>
            </a:r>
            <a:r>
              <a:rPr lang="en-ZA" dirty="0"/>
              <a:t> van Jesus</a:t>
            </a:r>
          </a:p>
          <a:p>
            <a:r>
              <a:rPr lang="en-ZA" dirty="0" err="1"/>
              <a:t>Dood</a:t>
            </a:r>
            <a:r>
              <a:rPr lang="en-ZA" dirty="0"/>
              <a:t> en </a:t>
            </a:r>
            <a:r>
              <a:rPr lang="en-ZA" dirty="0" err="1"/>
              <a:t>opstanding</a:t>
            </a:r>
            <a:r>
              <a:rPr lang="en-ZA" dirty="0"/>
              <a:t> </a:t>
            </a:r>
            <a:r>
              <a:rPr lang="en-ZA" dirty="0" err="1"/>
              <a:t>voorspel</a:t>
            </a:r>
            <a:r>
              <a:rPr lang="en-ZA" dirty="0"/>
              <a:t> </a:t>
            </a:r>
            <a:r>
              <a:rPr lang="en-ZA" dirty="0" err="1"/>
              <a:t>deur</a:t>
            </a:r>
            <a:r>
              <a:rPr lang="en-ZA" dirty="0"/>
              <a:t> </a:t>
            </a:r>
            <a:r>
              <a:rPr lang="en-ZA" dirty="0" err="1"/>
              <a:t>profesieë</a:t>
            </a:r>
            <a:endParaRPr lang="en-ZA" dirty="0"/>
          </a:p>
          <a:p>
            <a:r>
              <a:rPr lang="en-ZA" dirty="0" err="1"/>
              <a:t>Bevestig</a:t>
            </a:r>
            <a:r>
              <a:rPr lang="en-ZA" dirty="0"/>
              <a:t> </a:t>
            </a:r>
            <a:r>
              <a:rPr lang="en-ZA" dirty="0" err="1"/>
              <a:t>deur</a:t>
            </a:r>
            <a:r>
              <a:rPr lang="en-ZA" dirty="0"/>
              <a:t> </a:t>
            </a:r>
            <a:r>
              <a:rPr lang="en-ZA" dirty="0" err="1"/>
              <a:t>betroubare</a:t>
            </a:r>
            <a:r>
              <a:rPr lang="en-ZA" dirty="0"/>
              <a:t> </a:t>
            </a:r>
            <a:r>
              <a:rPr lang="en-ZA" dirty="0" err="1"/>
              <a:t>getuies</a:t>
            </a:r>
            <a:r>
              <a:rPr lang="en-ZA" dirty="0"/>
              <a:t> (</a:t>
            </a:r>
            <a:r>
              <a:rPr lang="en-ZA" dirty="0" err="1"/>
              <a:t>meer</a:t>
            </a:r>
            <a:r>
              <a:rPr lang="en-ZA" dirty="0"/>
              <a:t> as 500)</a:t>
            </a:r>
          </a:p>
        </p:txBody>
      </p:sp>
      <p:sp>
        <p:nvSpPr>
          <p:cNvPr id="5" name="TextBox 4">
            <a:extLst>
              <a:ext uri="{FF2B5EF4-FFF2-40B4-BE49-F238E27FC236}">
                <a16:creationId xmlns:a16="http://schemas.microsoft.com/office/drawing/2014/main" id="{14A5A2EF-130C-120F-1152-80E48EFDDE37}"/>
              </a:ext>
            </a:extLst>
          </p:cNvPr>
          <p:cNvSpPr txBox="1"/>
          <p:nvPr/>
        </p:nvSpPr>
        <p:spPr>
          <a:xfrm>
            <a:off x="924886" y="3726577"/>
            <a:ext cx="9116735" cy="2246769"/>
          </a:xfrm>
          <a:prstGeom prst="rect">
            <a:avLst/>
          </a:prstGeom>
          <a:noFill/>
        </p:spPr>
        <p:txBody>
          <a:bodyPr wrap="square">
            <a:spAutoFit/>
          </a:bodyPr>
          <a:lstStyle/>
          <a:p>
            <a:pPr algn="l"/>
            <a:r>
              <a:rPr lang="nl-NL" sz="2000" b="1" i="0" dirty="0">
                <a:solidFill>
                  <a:srgbClr val="121212"/>
                </a:solidFill>
                <a:effectLst/>
                <a:latin typeface="ArialMT"/>
              </a:rPr>
              <a:t>1Kor15:3</a:t>
            </a:r>
            <a:r>
              <a:rPr lang="nl-NL" sz="2000" b="0" i="0" dirty="0">
                <a:solidFill>
                  <a:srgbClr val="121212"/>
                </a:solidFill>
                <a:effectLst/>
                <a:latin typeface="ArialMT"/>
              </a:rPr>
              <a:t> Want in die eerste plek het ek aan julle oorgelewer wat ek ook ontvang het, dat Christus vir ons sondes gesterf het volgens die Skrifte;</a:t>
            </a:r>
          </a:p>
          <a:p>
            <a:pPr algn="l"/>
            <a:r>
              <a:rPr lang="nl-NL" sz="2000" b="0" i="0" dirty="0">
                <a:solidFill>
                  <a:srgbClr val="121212"/>
                </a:solidFill>
                <a:effectLst/>
                <a:latin typeface="ArialMT"/>
              </a:rPr>
              <a:t>4 en dat Hy begrawe is, en dat Hy op die derde dag opgewek is volgens die Skrifte;</a:t>
            </a:r>
          </a:p>
          <a:p>
            <a:pPr algn="l"/>
            <a:r>
              <a:rPr lang="nl-NL" sz="2000" b="0" i="0" dirty="0">
                <a:solidFill>
                  <a:srgbClr val="121212"/>
                </a:solidFill>
                <a:effectLst/>
                <a:latin typeface="ArialMT"/>
              </a:rPr>
              <a:t>5 en dat Hy aan Céfas verskyn het; daarna aan die twaalf.</a:t>
            </a:r>
          </a:p>
          <a:p>
            <a:pPr algn="l"/>
            <a:r>
              <a:rPr lang="nl-NL" sz="2000" b="0" i="0" dirty="0">
                <a:solidFill>
                  <a:srgbClr val="121212"/>
                </a:solidFill>
                <a:effectLst/>
                <a:latin typeface="ArialMT"/>
              </a:rPr>
              <a:t>6 Daarna het Hy verskyn aan oor die vyfhonderd broeders tegelyk, waarvan die meeste nou nog lewe, maar sommige al ontslaap het.</a:t>
            </a:r>
          </a:p>
        </p:txBody>
      </p:sp>
    </p:spTree>
    <p:extLst>
      <p:ext uri="{BB962C8B-B14F-4D97-AF65-F5344CB8AC3E}">
        <p14:creationId xmlns:p14="http://schemas.microsoft.com/office/powerpoint/2010/main" val="661473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17B8E-EF96-334C-E93B-397686443BD6}"/>
              </a:ext>
            </a:extLst>
          </p:cNvPr>
          <p:cNvSpPr>
            <a:spLocks noGrp="1"/>
          </p:cNvSpPr>
          <p:nvPr>
            <p:ph type="title"/>
          </p:nvPr>
        </p:nvSpPr>
        <p:spPr/>
        <p:txBody>
          <a:bodyPr/>
          <a:lstStyle/>
          <a:p>
            <a:r>
              <a:rPr lang="en-ZA" dirty="0"/>
              <a:t>Jesus se </a:t>
            </a:r>
            <a:r>
              <a:rPr lang="en-ZA" dirty="0" err="1"/>
              <a:t>vonnis</a:t>
            </a:r>
            <a:endParaRPr lang="en-ZA" dirty="0"/>
          </a:p>
        </p:txBody>
      </p:sp>
      <p:sp>
        <p:nvSpPr>
          <p:cNvPr id="3" name="Content Placeholder 2">
            <a:extLst>
              <a:ext uri="{FF2B5EF4-FFF2-40B4-BE49-F238E27FC236}">
                <a16:creationId xmlns:a16="http://schemas.microsoft.com/office/drawing/2014/main" id="{72CCB5A1-82D9-D399-91FB-BE9066BBF1D8}"/>
              </a:ext>
            </a:extLst>
          </p:cNvPr>
          <p:cNvSpPr>
            <a:spLocks noGrp="1"/>
          </p:cNvSpPr>
          <p:nvPr>
            <p:ph idx="1"/>
          </p:nvPr>
        </p:nvSpPr>
        <p:spPr/>
        <p:txBody>
          <a:bodyPr/>
          <a:lstStyle/>
          <a:p>
            <a:r>
              <a:rPr lang="en-ZA" dirty="0"/>
              <a:t>Jesus is </a:t>
            </a:r>
            <a:r>
              <a:rPr lang="en-ZA" dirty="0" err="1"/>
              <a:t>skuldig</a:t>
            </a:r>
            <a:r>
              <a:rPr lang="en-ZA" dirty="0"/>
              <a:t> </a:t>
            </a:r>
            <a:r>
              <a:rPr lang="en-ZA" dirty="0" err="1"/>
              <a:t>bevind</a:t>
            </a:r>
            <a:r>
              <a:rPr lang="en-ZA" dirty="0"/>
              <a:t>:</a:t>
            </a:r>
          </a:p>
          <a:p>
            <a:pPr lvl="1"/>
            <a:r>
              <a:rPr lang="en-ZA" dirty="0" err="1"/>
              <a:t>Joodse</a:t>
            </a:r>
            <a:r>
              <a:rPr lang="en-ZA" dirty="0"/>
              <a:t> </a:t>
            </a:r>
            <a:r>
              <a:rPr lang="en-ZA" dirty="0" err="1"/>
              <a:t>raad</a:t>
            </a:r>
            <a:r>
              <a:rPr lang="en-ZA" dirty="0"/>
              <a:t> </a:t>
            </a:r>
            <a:r>
              <a:rPr lang="en-ZA" dirty="0" err="1"/>
              <a:t>godsdienstige</a:t>
            </a:r>
            <a:r>
              <a:rPr lang="en-ZA" dirty="0"/>
              <a:t> wet</a:t>
            </a:r>
          </a:p>
          <a:p>
            <a:pPr lvl="1"/>
            <a:r>
              <a:rPr lang="en-ZA" dirty="0" err="1"/>
              <a:t>Romeinse</a:t>
            </a:r>
            <a:r>
              <a:rPr lang="en-ZA" dirty="0"/>
              <a:t> </a:t>
            </a:r>
            <a:r>
              <a:rPr lang="en-ZA" dirty="0" err="1"/>
              <a:t>sekulêre</a:t>
            </a:r>
            <a:r>
              <a:rPr lang="en-ZA" dirty="0"/>
              <a:t> wet</a:t>
            </a:r>
          </a:p>
          <a:p>
            <a:r>
              <a:rPr lang="en-ZA" dirty="0"/>
              <a:t>Jesus se </a:t>
            </a:r>
            <a:r>
              <a:rPr lang="en-ZA" dirty="0" err="1"/>
              <a:t>vonnis</a:t>
            </a:r>
            <a:endParaRPr lang="en-ZA" dirty="0"/>
          </a:p>
          <a:p>
            <a:pPr lvl="1"/>
            <a:r>
              <a:rPr lang="en-ZA" dirty="0"/>
              <a:t>40 </a:t>
            </a:r>
            <a:r>
              <a:rPr lang="en-ZA" dirty="0" err="1"/>
              <a:t>houe</a:t>
            </a:r>
            <a:r>
              <a:rPr lang="en-ZA" dirty="0"/>
              <a:t> met sweep</a:t>
            </a:r>
          </a:p>
          <a:p>
            <a:pPr lvl="1"/>
            <a:r>
              <a:rPr lang="en-ZA" dirty="0" err="1"/>
              <a:t>Dood</a:t>
            </a:r>
            <a:r>
              <a:rPr lang="en-ZA" dirty="0"/>
              <a:t> </a:t>
            </a:r>
            <a:r>
              <a:rPr lang="en-ZA" dirty="0" err="1"/>
              <a:t>aan</a:t>
            </a:r>
            <a:r>
              <a:rPr lang="en-ZA" dirty="0"/>
              <a:t> die </a:t>
            </a:r>
            <a:r>
              <a:rPr lang="en-ZA" dirty="0" err="1"/>
              <a:t>kruis</a:t>
            </a:r>
            <a:endParaRPr lang="en-ZA" dirty="0"/>
          </a:p>
          <a:p>
            <a:r>
              <a:rPr lang="en-ZA" dirty="0"/>
              <a:t>Jesus </a:t>
            </a:r>
            <a:r>
              <a:rPr lang="en-ZA" dirty="0" err="1"/>
              <a:t>dien</a:t>
            </a:r>
            <a:r>
              <a:rPr lang="en-ZA" dirty="0"/>
              <a:t> Sy </a:t>
            </a:r>
            <a:r>
              <a:rPr lang="en-ZA" dirty="0" err="1"/>
              <a:t>vonnis</a:t>
            </a:r>
            <a:r>
              <a:rPr lang="en-ZA" dirty="0"/>
              <a:t> </a:t>
            </a:r>
            <a:r>
              <a:rPr lang="en-ZA" dirty="0" err="1"/>
              <a:t>volledig</a:t>
            </a:r>
            <a:r>
              <a:rPr lang="en-ZA" dirty="0"/>
              <a:t> </a:t>
            </a:r>
            <a:r>
              <a:rPr lang="en-ZA" dirty="0" err="1"/>
              <a:t>uit</a:t>
            </a:r>
            <a:endParaRPr lang="en-ZA" dirty="0"/>
          </a:p>
          <a:p>
            <a:r>
              <a:rPr lang="en-ZA" dirty="0"/>
              <a:t>God </a:t>
            </a:r>
            <a:r>
              <a:rPr lang="en-ZA" dirty="0" err="1"/>
              <a:t>spreek</a:t>
            </a:r>
            <a:r>
              <a:rPr lang="en-ZA" dirty="0"/>
              <a:t> Jesus </a:t>
            </a:r>
            <a:r>
              <a:rPr lang="en-ZA" dirty="0" err="1"/>
              <a:t>vry</a:t>
            </a:r>
            <a:r>
              <a:rPr lang="en-ZA" dirty="0"/>
              <a:t> (acquitted/exonerated) = </a:t>
            </a:r>
            <a:r>
              <a:rPr lang="en-ZA" dirty="0" err="1"/>
              <a:t>opstanding</a:t>
            </a:r>
            <a:endParaRPr lang="en-ZA" dirty="0"/>
          </a:p>
          <a:p>
            <a:r>
              <a:rPr lang="en-ZA" dirty="0"/>
              <a:t>Jesus se </a:t>
            </a:r>
            <a:r>
              <a:rPr lang="en-ZA" dirty="0" err="1"/>
              <a:t>opstanding</a:t>
            </a:r>
            <a:r>
              <a:rPr lang="en-ZA" dirty="0"/>
              <a:t> = </a:t>
            </a:r>
            <a:r>
              <a:rPr lang="en-ZA" dirty="0" err="1"/>
              <a:t>bewys</a:t>
            </a:r>
            <a:r>
              <a:rPr lang="en-ZA" dirty="0"/>
              <a:t> van Sy </a:t>
            </a:r>
            <a:r>
              <a:rPr lang="en-ZA" dirty="0" err="1"/>
              <a:t>onskuld</a:t>
            </a:r>
            <a:endParaRPr lang="en-ZA" dirty="0"/>
          </a:p>
        </p:txBody>
      </p:sp>
    </p:spTree>
    <p:extLst>
      <p:ext uri="{BB962C8B-B14F-4D97-AF65-F5344CB8AC3E}">
        <p14:creationId xmlns:p14="http://schemas.microsoft.com/office/powerpoint/2010/main" val="3564472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17B8E-EF96-334C-E93B-397686443BD6}"/>
              </a:ext>
            </a:extLst>
          </p:cNvPr>
          <p:cNvSpPr>
            <a:spLocks noGrp="1"/>
          </p:cNvSpPr>
          <p:nvPr>
            <p:ph type="title"/>
          </p:nvPr>
        </p:nvSpPr>
        <p:spPr/>
        <p:txBody>
          <a:bodyPr/>
          <a:lstStyle/>
          <a:p>
            <a:r>
              <a:rPr lang="en-ZA" dirty="0"/>
              <a:t>Wie het Jesus </a:t>
            </a:r>
            <a:r>
              <a:rPr lang="en-ZA" dirty="0" err="1"/>
              <a:t>opgewek</a:t>
            </a:r>
            <a:r>
              <a:rPr lang="en-ZA" dirty="0"/>
              <a:t>?</a:t>
            </a:r>
          </a:p>
        </p:txBody>
      </p:sp>
      <p:sp>
        <p:nvSpPr>
          <p:cNvPr id="3" name="Content Placeholder 2">
            <a:extLst>
              <a:ext uri="{FF2B5EF4-FFF2-40B4-BE49-F238E27FC236}">
                <a16:creationId xmlns:a16="http://schemas.microsoft.com/office/drawing/2014/main" id="{72CCB5A1-82D9-D399-91FB-BE9066BBF1D8}"/>
              </a:ext>
            </a:extLst>
          </p:cNvPr>
          <p:cNvSpPr>
            <a:spLocks noGrp="1"/>
          </p:cNvSpPr>
          <p:nvPr>
            <p:ph idx="1"/>
          </p:nvPr>
        </p:nvSpPr>
        <p:spPr/>
        <p:txBody>
          <a:bodyPr/>
          <a:lstStyle/>
          <a:p>
            <a:r>
              <a:rPr lang="en-ZA" dirty="0"/>
              <a:t>God</a:t>
            </a:r>
          </a:p>
          <a:p>
            <a:r>
              <a:rPr lang="en-ZA" dirty="0"/>
              <a:t>Die Vader</a:t>
            </a:r>
          </a:p>
          <a:p>
            <a:r>
              <a:rPr lang="en-ZA" dirty="0"/>
              <a:t>Die </a:t>
            </a:r>
            <a:r>
              <a:rPr lang="en-ZA" dirty="0" err="1"/>
              <a:t>Heilige</a:t>
            </a:r>
            <a:r>
              <a:rPr lang="en-ZA" dirty="0"/>
              <a:t> Gees</a:t>
            </a:r>
          </a:p>
          <a:p>
            <a:r>
              <a:rPr lang="en-ZA" dirty="0"/>
              <a:t>Jesus </a:t>
            </a:r>
            <a:r>
              <a:rPr lang="en-ZA" dirty="0" err="1"/>
              <a:t>homself</a:t>
            </a:r>
            <a:endParaRPr lang="en-ZA" dirty="0"/>
          </a:p>
        </p:txBody>
      </p:sp>
      <p:sp>
        <p:nvSpPr>
          <p:cNvPr id="5" name="TextBox 4">
            <a:extLst>
              <a:ext uri="{FF2B5EF4-FFF2-40B4-BE49-F238E27FC236}">
                <a16:creationId xmlns:a16="http://schemas.microsoft.com/office/drawing/2014/main" id="{5092F62E-B211-9B54-F87D-1709D3E7FA63}"/>
              </a:ext>
            </a:extLst>
          </p:cNvPr>
          <p:cNvSpPr txBox="1"/>
          <p:nvPr/>
        </p:nvSpPr>
        <p:spPr>
          <a:xfrm>
            <a:off x="3775046" y="1363960"/>
            <a:ext cx="8246378" cy="646331"/>
          </a:xfrm>
          <a:prstGeom prst="rect">
            <a:avLst/>
          </a:prstGeom>
          <a:noFill/>
        </p:spPr>
        <p:txBody>
          <a:bodyPr wrap="square">
            <a:spAutoFit/>
          </a:bodyPr>
          <a:lstStyle/>
          <a:p>
            <a:r>
              <a:rPr lang="nl-NL" b="1" i="0" dirty="0">
                <a:solidFill>
                  <a:srgbClr val="121212"/>
                </a:solidFill>
                <a:effectLst/>
                <a:latin typeface="ArialMT"/>
              </a:rPr>
              <a:t>Hand 2:24 </a:t>
            </a:r>
            <a:r>
              <a:rPr lang="nl-NL" b="0" i="0" dirty="0">
                <a:solidFill>
                  <a:srgbClr val="121212"/>
                </a:solidFill>
                <a:effectLst/>
                <a:latin typeface="ArialMT"/>
              </a:rPr>
              <a:t>Hom het God opgewek, nadat Hy die smarte van die dood ontbind het, omdat dit onmoontlik was dat Hy daardeur vasgehou sou word.</a:t>
            </a:r>
            <a:endParaRPr lang="en-ZA" dirty="0"/>
          </a:p>
        </p:txBody>
      </p:sp>
      <p:sp>
        <p:nvSpPr>
          <p:cNvPr id="7" name="TextBox 6">
            <a:extLst>
              <a:ext uri="{FF2B5EF4-FFF2-40B4-BE49-F238E27FC236}">
                <a16:creationId xmlns:a16="http://schemas.microsoft.com/office/drawing/2014/main" id="{6BF05307-7ACC-355B-B4C5-377BD4647C3E}"/>
              </a:ext>
            </a:extLst>
          </p:cNvPr>
          <p:cNvSpPr txBox="1"/>
          <p:nvPr/>
        </p:nvSpPr>
        <p:spPr>
          <a:xfrm>
            <a:off x="3775045" y="2046028"/>
            <a:ext cx="8246377" cy="646331"/>
          </a:xfrm>
          <a:prstGeom prst="rect">
            <a:avLst/>
          </a:prstGeom>
          <a:noFill/>
        </p:spPr>
        <p:txBody>
          <a:bodyPr wrap="square">
            <a:spAutoFit/>
          </a:bodyPr>
          <a:lstStyle/>
          <a:p>
            <a:r>
              <a:rPr lang="nl-NL" b="1" dirty="0">
                <a:solidFill>
                  <a:srgbClr val="121212"/>
                </a:solidFill>
                <a:latin typeface="ArialMT"/>
              </a:rPr>
              <a:t>Gal 1:1 </a:t>
            </a:r>
            <a:r>
              <a:rPr lang="nl-NL" b="0" i="0" dirty="0">
                <a:solidFill>
                  <a:srgbClr val="121212"/>
                </a:solidFill>
                <a:effectLst/>
                <a:latin typeface="ArialMT"/>
              </a:rPr>
              <a:t>PAULUS, 'n apostel nie vanweë mense of deur 'n mens nie, maar deur Jesus Christus en God die Vader wat Hom uit die dode opgewek het</a:t>
            </a:r>
            <a:endParaRPr lang="en-ZA" dirty="0"/>
          </a:p>
        </p:txBody>
      </p:sp>
      <p:sp>
        <p:nvSpPr>
          <p:cNvPr id="9" name="TextBox 8">
            <a:extLst>
              <a:ext uri="{FF2B5EF4-FFF2-40B4-BE49-F238E27FC236}">
                <a16:creationId xmlns:a16="http://schemas.microsoft.com/office/drawing/2014/main" id="{0E430D75-0C45-58DF-A274-A808299C15B9}"/>
              </a:ext>
            </a:extLst>
          </p:cNvPr>
          <p:cNvSpPr txBox="1"/>
          <p:nvPr/>
        </p:nvSpPr>
        <p:spPr>
          <a:xfrm>
            <a:off x="3775044" y="2824607"/>
            <a:ext cx="8246377" cy="923330"/>
          </a:xfrm>
          <a:prstGeom prst="rect">
            <a:avLst/>
          </a:prstGeom>
          <a:noFill/>
        </p:spPr>
        <p:txBody>
          <a:bodyPr wrap="square">
            <a:spAutoFit/>
          </a:bodyPr>
          <a:lstStyle/>
          <a:p>
            <a:r>
              <a:rPr lang="nl-NL" b="1" i="0" dirty="0">
                <a:solidFill>
                  <a:srgbClr val="121212"/>
                </a:solidFill>
                <a:effectLst/>
                <a:latin typeface="ArialMT"/>
              </a:rPr>
              <a:t>Rom 8:11 </a:t>
            </a:r>
            <a:r>
              <a:rPr lang="nl-NL" b="0" i="0" dirty="0">
                <a:solidFill>
                  <a:srgbClr val="121212"/>
                </a:solidFill>
                <a:effectLst/>
                <a:latin typeface="ArialMT"/>
              </a:rPr>
              <a:t>En as die Gees van Hom wat Jesus uit die dode opgewek het, in julle woon, dan sal Hy wat Christus uit die dode opgewek het, ook julle sterflike liggame lewend maak deur sy Gees wat in julle woon</a:t>
            </a:r>
            <a:endParaRPr lang="en-ZA" dirty="0"/>
          </a:p>
        </p:txBody>
      </p:sp>
      <p:sp>
        <p:nvSpPr>
          <p:cNvPr id="11" name="TextBox 10">
            <a:extLst>
              <a:ext uri="{FF2B5EF4-FFF2-40B4-BE49-F238E27FC236}">
                <a16:creationId xmlns:a16="http://schemas.microsoft.com/office/drawing/2014/main" id="{ABD229BB-F1CA-35A0-0E2B-C1F9F1E577D6}"/>
              </a:ext>
            </a:extLst>
          </p:cNvPr>
          <p:cNvSpPr txBox="1"/>
          <p:nvPr/>
        </p:nvSpPr>
        <p:spPr>
          <a:xfrm>
            <a:off x="3775044" y="3808288"/>
            <a:ext cx="8313492" cy="2308324"/>
          </a:xfrm>
          <a:prstGeom prst="rect">
            <a:avLst/>
          </a:prstGeom>
          <a:noFill/>
        </p:spPr>
        <p:txBody>
          <a:bodyPr wrap="square">
            <a:spAutoFit/>
          </a:bodyPr>
          <a:lstStyle/>
          <a:p>
            <a:pPr algn="l"/>
            <a:r>
              <a:rPr lang="nl-NL" b="1" i="0" dirty="0">
                <a:solidFill>
                  <a:srgbClr val="121212"/>
                </a:solidFill>
                <a:effectLst/>
                <a:latin typeface="ArialMT"/>
              </a:rPr>
              <a:t>Joh 2:19 </a:t>
            </a:r>
            <a:r>
              <a:rPr lang="nl-NL" b="0" i="0" dirty="0">
                <a:solidFill>
                  <a:srgbClr val="121212"/>
                </a:solidFill>
                <a:effectLst/>
                <a:latin typeface="ArialMT"/>
              </a:rPr>
              <a:t>Jesus antwoord en sê vir hulle: Breek hierdie tempel af, en in drie dae sal Ek dit oprig.</a:t>
            </a:r>
          </a:p>
          <a:p>
            <a:pPr algn="l"/>
            <a:r>
              <a:rPr lang="nl-NL" b="0" i="0" dirty="0">
                <a:solidFill>
                  <a:srgbClr val="121212"/>
                </a:solidFill>
                <a:effectLst/>
                <a:latin typeface="ArialMT"/>
              </a:rPr>
              <a:t>20En die Jode sê: Ses-en-veertig jaar lank is aan hierdie tempel gebou, en U, sal U dit in drie dae oprig?</a:t>
            </a:r>
          </a:p>
          <a:p>
            <a:pPr algn="l"/>
            <a:r>
              <a:rPr lang="nl-NL" b="0" i="0" dirty="0">
                <a:solidFill>
                  <a:srgbClr val="121212"/>
                </a:solidFill>
                <a:effectLst/>
                <a:latin typeface="ArialMT"/>
              </a:rPr>
              <a:t>21Maar Hy het oor die tempel van sy liggaam gespreek.</a:t>
            </a:r>
          </a:p>
          <a:p>
            <a:pPr algn="l"/>
            <a:r>
              <a:rPr lang="nl-NL" b="0" i="0" dirty="0">
                <a:solidFill>
                  <a:srgbClr val="121212"/>
                </a:solidFill>
                <a:effectLst/>
                <a:latin typeface="ArialMT"/>
              </a:rPr>
              <a:t>22En toe Hy opgestaan het uit die dode, het sy dissipels onthou dat Hy dit vir hulle gesê het; en hulle het die Skrif geglo en die woord wat Jesus gespreek het.</a:t>
            </a:r>
          </a:p>
        </p:txBody>
      </p:sp>
    </p:spTree>
    <p:extLst>
      <p:ext uri="{BB962C8B-B14F-4D97-AF65-F5344CB8AC3E}">
        <p14:creationId xmlns:p14="http://schemas.microsoft.com/office/powerpoint/2010/main" val="3993342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17B8E-EF96-334C-E93B-397686443BD6}"/>
              </a:ext>
            </a:extLst>
          </p:cNvPr>
          <p:cNvSpPr>
            <a:spLocks noGrp="1"/>
          </p:cNvSpPr>
          <p:nvPr>
            <p:ph type="title"/>
          </p:nvPr>
        </p:nvSpPr>
        <p:spPr/>
        <p:txBody>
          <a:bodyPr/>
          <a:lstStyle/>
          <a:p>
            <a:r>
              <a:rPr lang="en-ZA" dirty="0"/>
              <a:t>Jesus </a:t>
            </a:r>
            <a:r>
              <a:rPr lang="en-ZA" dirty="0" err="1"/>
              <a:t>assosieer</a:t>
            </a:r>
            <a:r>
              <a:rPr lang="en-ZA" dirty="0"/>
              <a:t> met </a:t>
            </a:r>
            <a:r>
              <a:rPr lang="en-ZA" dirty="0" err="1"/>
              <a:t>ons</a:t>
            </a:r>
            <a:endParaRPr lang="en-ZA" dirty="0"/>
          </a:p>
        </p:txBody>
      </p:sp>
      <p:sp>
        <p:nvSpPr>
          <p:cNvPr id="3" name="Content Placeholder 2">
            <a:extLst>
              <a:ext uri="{FF2B5EF4-FFF2-40B4-BE49-F238E27FC236}">
                <a16:creationId xmlns:a16="http://schemas.microsoft.com/office/drawing/2014/main" id="{72CCB5A1-82D9-D399-91FB-BE9066BBF1D8}"/>
              </a:ext>
            </a:extLst>
          </p:cNvPr>
          <p:cNvSpPr>
            <a:spLocks noGrp="1"/>
          </p:cNvSpPr>
          <p:nvPr>
            <p:ph idx="1"/>
          </p:nvPr>
        </p:nvSpPr>
        <p:spPr/>
        <p:txBody>
          <a:bodyPr/>
          <a:lstStyle/>
          <a:p>
            <a:r>
              <a:rPr lang="en-ZA" dirty="0" err="1"/>
              <a:t>Geboorte</a:t>
            </a:r>
            <a:r>
              <a:rPr lang="en-ZA" dirty="0"/>
              <a:t> </a:t>
            </a:r>
          </a:p>
          <a:p>
            <a:r>
              <a:rPr lang="en-ZA" dirty="0" err="1"/>
              <a:t>Lewe</a:t>
            </a:r>
            <a:endParaRPr lang="en-ZA" dirty="0"/>
          </a:p>
          <a:p>
            <a:pPr lvl="1"/>
            <a:r>
              <a:rPr lang="en-ZA" dirty="0"/>
              <a:t>As </a:t>
            </a:r>
            <a:r>
              <a:rPr lang="en-ZA" dirty="0" err="1"/>
              <a:t>dienaar</a:t>
            </a:r>
            <a:r>
              <a:rPr lang="en-ZA" dirty="0"/>
              <a:t> van </a:t>
            </a:r>
            <a:r>
              <a:rPr lang="en-ZA" dirty="0" err="1"/>
              <a:t>mense</a:t>
            </a:r>
            <a:endParaRPr lang="en-ZA" dirty="0"/>
          </a:p>
          <a:p>
            <a:pPr lvl="1"/>
            <a:r>
              <a:rPr lang="en-ZA" dirty="0" err="1"/>
              <a:t>Deur</a:t>
            </a:r>
            <a:r>
              <a:rPr lang="en-ZA" dirty="0"/>
              <a:t> die </a:t>
            </a:r>
            <a:r>
              <a:rPr lang="en-ZA" dirty="0" err="1"/>
              <a:t>krag</a:t>
            </a:r>
            <a:r>
              <a:rPr lang="en-ZA" dirty="0"/>
              <a:t> van die </a:t>
            </a:r>
            <a:r>
              <a:rPr lang="en-ZA" dirty="0" err="1"/>
              <a:t>Heilge</a:t>
            </a:r>
            <a:r>
              <a:rPr lang="en-ZA" dirty="0"/>
              <a:t> Gees</a:t>
            </a:r>
          </a:p>
          <a:p>
            <a:pPr lvl="1"/>
            <a:r>
              <a:rPr lang="en-ZA" dirty="0" err="1"/>
              <a:t>Afhanklikheid</a:t>
            </a:r>
            <a:r>
              <a:rPr lang="en-ZA" dirty="0"/>
              <a:t> van die Vader</a:t>
            </a:r>
          </a:p>
          <a:p>
            <a:pPr lvl="1"/>
            <a:r>
              <a:rPr lang="en-ZA" dirty="0" err="1"/>
              <a:t>Fokus</a:t>
            </a:r>
            <a:r>
              <a:rPr lang="en-ZA" dirty="0"/>
              <a:t> op </a:t>
            </a:r>
            <a:r>
              <a:rPr lang="en-ZA" dirty="0" err="1"/>
              <a:t>hemelse</a:t>
            </a:r>
            <a:r>
              <a:rPr lang="en-ZA" dirty="0"/>
              <a:t> </a:t>
            </a:r>
            <a:r>
              <a:rPr lang="en-ZA" dirty="0" err="1"/>
              <a:t>koninkryk</a:t>
            </a:r>
            <a:endParaRPr lang="en-ZA" dirty="0"/>
          </a:p>
          <a:p>
            <a:r>
              <a:rPr lang="en-ZA" dirty="0" err="1"/>
              <a:t>Dood</a:t>
            </a:r>
            <a:endParaRPr lang="en-ZA" dirty="0"/>
          </a:p>
        </p:txBody>
      </p:sp>
    </p:spTree>
    <p:extLst>
      <p:ext uri="{BB962C8B-B14F-4D97-AF65-F5344CB8AC3E}">
        <p14:creationId xmlns:p14="http://schemas.microsoft.com/office/powerpoint/2010/main" val="413125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17B8E-EF96-334C-E93B-397686443BD6}"/>
              </a:ext>
            </a:extLst>
          </p:cNvPr>
          <p:cNvSpPr>
            <a:spLocks noGrp="1"/>
          </p:cNvSpPr>
          <p:nvPr>
            <p:ph type="title"/>
          </p:nvPr>
        </p:nvSpPr>
        <p:spPr/>
        <p:txBody>
          <a:bodyPr/>
          <a:lstStyle/>
          <a:p>
            <a:r>
              <a:rPr lang="en-ZA" dirty="0"/>
              <a:t>Hoe </a:t>
            </a:r>
            <a:r>
              <a:rPr lang="en-ZA" dirty="0" err="1"/>
              <a:t>assosieer</a:t>
            </a:r>
            <a:r>
              <a:rPr lang="en-ZA" dirty="0"/>
              <a:t> </a:t>
            </a:r>
            <a:r>
              <a:rPr lang="en-ZA" dirty="0" err="1"/>
              <a:t>ons</a:t>
            </a:r>
            <a:r>
              <a:rPr lang="en-ZA" dirty="0"/>
              <a:t> met Christus?</a:t>
            </a:r>
          </a:p>
        </p:txBody>
      </p:sp>
      <p:sp>
        <p:nvSpPr>
          <p:cNvPr id="3" name="Content Placeholder 2">
            <a:extLst>
              <a:ext uri="{FF2B5EF4-FFF2-40B4-BE49-F238E27FC236}">
                <a16:creationId xmlns:a16="http://schemas.microsoft.com/office/drawing/2014/main" id="{72CCB5A1-82D9-D399-91FB-BE9066BBF1D8}"/>
              </a:ext>
            </a:extLst>
          </p:cNvPr>
          <p:cNvSpPr>
            <a:spLocks noGrp="1"/>
          </p:cNvSpPr>
          <p:nvPr>
            <p:ph idx="1"/>
          </p:nvPr>
        </p:nvSpPr>
        <p:spPr/>
        <p:txBody>
          <a:bodyPr/>
          <a:lstStyle/>
          <a:p>
            <a:r>
              <a:rPr lang="en-ZA" dirty="0" err="1"/>
              <a:t>Geboorte</a:t>
            </a:r>
            <a:r>
              <a:rPr lang="en-ZA" dirty="0"/>
              <a:t> (gees </a:t>
            </a:r>
            <a:r>
              <a:rPr lang="en-ZA" dirty="0" err="1"/>
              <a:t>geboorte</a:t>
            </a:r>
            <a:r>
              <a:rPr lang="en-ZA" dirty="0"/>
              <a:t>, </a:t>
            </a:r>
            <a:r>
              <a:rPr lang="en-ZA" dirty="0" err="1"/>
              <a:t>weder</a:t>
            </a:r>
            <a:r>
              <a:rPr lang="en-ZA" dirty="0"/>
              <a:t> </a:t>
            </a:r>
            <a:r>
              <a:rPr lang="en-ZA" dirty="0" err="1"/>
              <a:t>geboorte</a:t>
            </a:r>
            <a:r>
              <a:rPr lang="en-ZA" dirty="0"/>
              <a:t>)</a:t>
            </a:r>
          </a:p>
          <a:p>
            <a:pPr lvl="1"/>
            <a:r>
              <a:rPr lang="en-ZA" dirty="0" err="1"/>
              <a:t>Regverdigmaking</a:t>
            </a:r>
            <a:r>
              <a:rPr lang="en-ZA" dirty="0"/>
              <a:t> (100% </a:t>
            </a:r>
            <a:r>
              <a:rPr lang="en-ZA" dirty="0" err="1"/>
              <a:t>skuldig</a:t>
            </a:r>
            <a:r>
              <a:rPr lang="en-ZA" dirty="0"/>
              <a:t> </a:t>
            </a:r>
            <a:r>
              <a:rPr lang="en-ZA" dirty="0" err="1"/>
              <a:t>na</a:t>
            </a:r>
            <a:r>
              <a:rPr lang="en-ZA" dirty="0"/>
              <a:t> 100% </a:t>
            </a:r>
            <a:r>
              <a:rPr lang="en-ZA" dirty="0" err="1"/>
              <a:t>onskuldig</a:t>
            </a:r>
            <a:r>
              <a:rPr lang="en-ZA" dirty="0"/>
              <a:t>)</a:t>
            </a:r>
          </a:p>
          <a:p>
            <a:r>
              <a:rPr lang="en-ZA" dirty="0" err="1"/>
              <a:t>Lewe</a:t>
            </a:r>
            <a:r>
              <a:rPr lang="en-ZA" dirty="0"/>
              <a:t> </a:t>
            </a:r>
            <a:r>
              <a:rPr lang="en-ZA" dirty="0" err="1"/>
              <a:t>deur</a:t>
            </a:r>
            <a:r>
              <a:rPr lang="en-ZA" dirty="0"/>
              <a:t> die Gees</a:t>
            </a:r>
          </a:p>
          <a:p>
            <a:r>
              <a:rPr lang="en-ZA" dirty="0" err="1"/>
              <a:t>Dood</a:t>
            </a:r>
            <a:r>
              <a:rPr lang="en-ZA" dirty="0"/>
              <a:t> van die </a:t>
            </a:r>
            <a:r>
              <a:rPr lang="en-ZA" dirty="0" err="1"/>
              <a:t>vlees</a:t>
            </a:r>
            <a:r>
              <a:rPr lang="en-ZA" dirty="0"/>
              <a:t> (</a:t>
            </a:r>
            <a:r>
              <a:rPr lang="en-ZA" dirty="0" err="1"/>
              <a:t>sterf</a:t>
            </a:r>
            <a:r>
              <a:rPr lang="en-ZA" dirty="0"/>
              <a:t> </a:t>
            </a:r>
            <a:r>
              <a:rPr lang="en-ZA" dirty="0" err="1"/>
              <a:t>voor</a:t>
            </a:r>
            <a:r>
              <a:rPr lang="en-ZA" dirty="0"/>
              <a:t> </a:t>
            </a:r>
            <a:r>
              <a:rPr lang="en-ZA" dirty="0" err="1"/>
              <a:t>jy</a:t>
            </a:r>
            <a:r>
              <a:rPr lang="en-ZA" dirty="0"/>
              <a:t> </a:t>
            </a:r>
            <a:r>
              <a:rPr lang="en-ZA" dirty="0" err="1"/>
              <a:t>sterf</a:t>
            </a:r>
            <a:r>
              <a:rPr lang="en-ZA" dirty="0"/>
              <a:t>)</a:t>
            </a:r>
          </a:p>
          <a:p>
            <a:r>
              <a:rPr lang="en-ZA" dirty="0"/>
              <a:t>Water </a:t>
            </a:r>
            <a:r>
              <a:rPr lang="en-ZA" dirty="0" err="1"/>
              <a:t>doop</a:t>
            </a:r>
            <a:r>
              <a:rPr lang="en-ZA" dirty="0"/>
              <a:t> = </a:t>
            </a:r>
            <a:r>
              <a:rPr lang="en-ZA" dirty="0" err="1"/>
              <a:t>demonstrasie</a:t>
            </a:r>
            <a:r>
              <a:rPr lang="en-ZA" dirty="0"/>
              <a:t> van </a:t>
            </a:r>
            <a:r>
              <a:rPr lang="en-ZA" dirty="0" err="1"/>
              <a:t>ons</a:t>
            </a:r>
            <a:r>
              <a:rPr lang="en-ZA" dirty="0"/>
              <a:t> </a:t>
            </a:r>
            <a:r>
              <a:rPr lang="en-ZA" dirty="0" err="1"/>
              <a:t>dood</a:t>
            </a:r>
            <a:r>
              <a:rPr lang="en-ZA" dirty="0"/>
              <a:t> en </a:t>
            </a:r>
            <a:r>
              <a:rPr lang="en-ZA" dirty="0" err="1"/>
              <a:t>opstanding</a:t>
            </a:r>
            <a:endParaRPr lang="en-ZA" dirty="0"/>
          </a:p>
          <a:p>
            <a:r>
              <a:rPr lang="en-ZA" dirty="0" err="1"/>
              <a:t>Fisiese</a:t>
            </a:r>
            <a:r>
              <a:rPr lang="en-ZA" dirty="0"/>
              <a:t> </a:t>
            </a:r>
            <a:r>
              <a:rPr lang="en-ZA" dirty="0" err="1"/>
              <a:t>opstanding</a:t>
            </a:r>
            <a:r>
              <a:rPr lang="en-ZA" dirty="0"/>
              <a:t> </a:t>
            </a:r>
            <a:r>
              <a:rPr lang="en-ZA" dirty="0" err="1"/>
              <a:t>uit</a:t>
            </a:r>
            <a:r>
              <a:rPr lang="en-ZA" dirty="0"/>
              <a:t> die </a:t>
            </a:r>
            <a:r>
              <a:rPr lang="en-ZA" dirty="0" err="1"/>
              <a:t>dood</a:t>
            </a:r>
            <a:endParaRPr lang="en-ZA" dirty="0"/>
          </a:p>
          <a:p>
            <a:endParaRPr lang="en-ZA" dirty="0"/>
          </a:p>
          <a:p>
            <a:pPr marL="457200" lvl="1" indent="0">
              <a:buNone/>
            </a:pPr>
            <a:endParaRPr lang="en-ZA" dirty="0"/>
          </a:p>
        </p:txBody>
      </p:sp>
      <p:sp>
        <p:nvSpPr>
          <p:cNvPr id="5" name="TextBox 4">
            <a:extLst>
              <a:ext uri="{FF2B5EF4-FFF2-40B4-BE49-F238E27FC236}">
                <a16:creationId xmlns:a16="http://schemas.microsoft.com/office/drawing/2014/main" id="{6F86252D-9F1D-13A8-8F63-AC321F921F79}"/>
              </a:ext>
            </a:extLst>
          </p:cNvPr>
          <p:cNvSpPr txBox="1"/>
          <p:nvPr/>
        </p:nvSpPr>
        <p:spPr>
          <a:xfrm>
            <a:off x="6570676" y="5306071"/>
            <a:ext cx="6094602" cy="646331"/>
          </a:xfrm>
          <a:prstGeom prst="rect">
            <a:avLst/>
          </a:prstGeom>
          <a:noFill/>
        </p:spPr>
        <p:txBody>
          <a:bodyPr wrap="square">
            <a:spAutoFit/>
          </a:bodyPr>
          <a:lstStyle/>
          <a:p>
            <a:r>
              <a:rPr lang="nl-NL" b="1" i="0" dirty="0">
                <a:solidFill>
                  <a:srgbClr val="121212"/>
                </a:solidFill>
                <a:effectLst/>
                <a:latin typeface="ArialMT"/>
              </a:rPr>
              <a:t>2Tim2:11</a:t>
            </a:r>
            <a:r>
              <a:rPr lang="nl-NL" b="0" i="0" dirty="0">
                <a:solidFill>
                  <a:srgbClr val="121212"/>
                </a:solidFill>
                <a:effectLst/>
                <a:latin typeface="ArialMT"/>
              </a:rPr>
              <a:t> Dit is 'n betroubare woord; want as ons met </a:t>
            </a:r>
            <a:r>
              <a:rPr lang="nl-NL" b="0" i="1" u="none" strike="noStrike" dirty="0">
                <a:solidFill>
                  <a:srgbClr val="121212"/>
                </a:solidFill>
                <a:effectLst/>
                <a:latin typeface="ArialMT"/>
              </a:rPr>
              <a:t>Hom</a:t>
            </a:r>
            <a:r>
              <a:rPr lang="nl-NL" b="0" i="0" dirty="0">
                <a:solidFill>
                  <a:srgbClr val="121212"/>
                </a:solidFill>
                <a:effectLst/>
                <a:latin typeface="ArialMT"/>
              </a:rPr>
              <a:t> gesterf het, sal ons ook met </a:t>
            </a:r>
            <a:r>
              <a:rPr lang="nl-NL" b="0" i="1" u="none" strike="noStrike" dirty="0">
                <a:solidFill>
                  <a:srgbClr val="121212"/>
                </a:solidFill>
                <a:effectLst/>
                <a:latin typeface="ArialMT"/>
              </a:rPr>
              <a:t>Hom</a:t>
            </a:r>
            <a:r>
              <a:rPr lang="nl-NL" b="0" i="0" dirty="0">
                <a:solidFill>
                  <a:srgbClr val="121212"/>
                </a:solidFill>
                <a:effectLst/>
                <a:latin typeface="ArialMT"/>
              </a:rPr>
              <a:t> lewe</a:t>
            </a:r>
            <a:endParaRPr lang="en-ZA" dirty="0"/>
          </a:p>
        </p:txBody>
      </p:sp>
      <p:sp>
        <p:nvSpPr>
          <p:cNvPr id="7" name="TextBox 6">
            <a:extLst>
              <a:ext uri="{FF2B5EF4-FFF2-40B4-BE49-F238E27FC236}">
                <a16:creationId xmlns:a16="http://schemas.microsoft.com/office/drawing/2014/main" id="{0CAE442E-9C10-D1CB-328E-6DC8C02E9CF4}"/>
              </a:ext>
            </a:extLst>
          </p:cNvPr>
          <p:cNvSpPr txBox="1"/>
          <p:nvPr/>
        </p:nvSpPr>
        <p:spPr>
          <a:xfrm>
            <a:off x="176431" y="4785400"/>
            <a:ext cx="6094602" cy="2031325"/>
          </a:xfrm>
          <a:prstGeom prst="rect">
            <a:avLst/>
          </a:prstGeom>
          <a:noFill/>
        </p:spPr>
        <p:txBody>
          <a:bodyPr wrap="square">
            <a:spAutoFit/>
          </a:bodyPr>
          <a:lstStyle/>
          <a:p>
            <a:pPr algn="l"/>
            <a:r>
              <a:rPr lang="nl-NL" b="1" i="0" dirty="0">
                <a:solidFill>
                  <a:srgbClr val="121212"/>
                </a:solidFill>
                <a:effectLst/>
                <a:latin typeface="ArialMT"/>
              </a:rPr>
              <a:t>Rom6:4</a:t>
            </a:r>
            <a:r>
              <a:rPr lang="nl-NL" b="0" i="0" dirty="0">
                <a:solidFill>
                  <a:srgbClr val="121212"/>
                </a:solidFill>
                <a:effectLst/>
                <a:latin typeface="ArialMT"/>
              </a:rPr>
              <a:t> Ons is dus saam met Hom begrawe deur die doop in die dood, sodat net soos Christus uit die dode opgewek is deur die heerlikheid van die Vader, ons ook so in 'n nuwe lewe kan wandel.</a:t>
            </a:r>
          </a:p>
          <a:p>
            <a:pPr algn="l"/>
            <a:r>
              <a:rPr lang="nl-NL" b="0" i="0" dirty="0">
                <a:solidFill>
                  <a:srgbClr val="121212"/>
                </a:solidFill>
                <a:effectLst/>
                <a:latin typeface="ArialMT"/>
              </a:rPr>
              <a:t>5Want as ons met Hom saamgegroei het deur die gelykvormigheid aan sy dood, sal ons dit tog ook wees deur dié aan sy opstanding;</a:t>
            </a:r>
          </a:p>
        </p:txBody>
      </p:sp>
      <p:sp>
        <p:nvSpPr>
          <p:cNvPr id="9" name="TextBox 8">
            <a:extLst>
              <a:ext uri="{FF2B5EF4-FFF2-40B4-BE49-F238E27FC236}">
                <a16:creationId xmlns:a16="http://schemas.microsoft.com/office/drawing/2014/main" id="{D8E18687-5A32-1C8B-CBF8-2027711ED9BC}"/>
              </a:ext>
            </a:extLst>
          </p:cNvPr>
          <p:cNvSpPr txBox="1"/>
          <p:nvPr/>
        </p:nvSpPr>
        <p:spPr>
          <a:xfrm>
            <a:off x="8489658" y="1546049"/>
            <a:ext cx="3355597" cy="1200329"/>
          </a:xfrm>
          <a:prstGeom prst="rect">
            <a:avLst/>
          </a:prstGeom>
          <a:noFill/>
        </p:spPr>
        <p:txBody>
          <a:bodyPr wrap="square">
            <a:spAutoFit/>
          </a:bodyPr>
          <a:lstStyle/>
          <a:p>
            <a:r>
              <a:rPr lang="nl-NL" b="1" dirty="0">
                <a:solidFill>
                  <a:srgbClr val="121212"/>
                </a:solidFill>
                <a:latin typeface="ArialMT"/>
              </a:rPr>
              <a:t>Rom 4:</a:t>
            </a:r>
            <a:r>
              <a:rPr lang="nl-NL" b="1" i="0" dirty="0">
                <a:solidFill>
                  <a:srgbClr val="121212"/>
                </a:solidFill>
                <a:effectLst/>
                <a:latin typeface="ArialMT"/>
              </a:rPr>
              <a:t>25 </a:t>
            </a:r>
            <a:r>
              <a:rPr lang="nl-NL" b="0" i="0" dirty="0">
                <a:solidFill>
                  <a:srgbClr val="121212"/>
                </a:solidFill>
                <a:effectLst/>
                <a:latin typeface="ArialMT"/>
              </a:rPr>
              <a:t>wat oorgelewer is ter wille van ons misdade en opgewek is ter wille van ons regverdigmaking</a:t>
            </a:r>
            <a:endParaRPr lang="en-ZA" dirty="0"/>
          </a:p>
        </p:txBody>
      </p:sp>
    </p:spTree>
    <p:extLst>
      <p:ext uri="{BB962C8B-B14F-4D97-AF65-F5344CB8AC3E}">
        <p14:creationId xmlns:p14="http://schemas.microsoft.com/office/powerpoint/2010/main" val="257736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722F5-7272-44ED-CE1E-1C85FDC2B086}"/>
              </a:ext>
            </a:extLst>
          </p:cNvPr>
          <p:cNvSpPr>
            <a:spLocks noGrp="1"/>
          </p:cNvSpPr>
          <p:nvPr>
            <p:ph type="title"/>
          </p:nvPr>
        </p:nvSpPr>
        <p:spPr/>
        <p:txBody>
          <a:bodyPr/>
          <a:lstStyle/>
          <a:p>
            <a:r>
              <a:rPr lang="en-ZA" dirty="0"/>
              <a:t>Petrus se </a:t>
            </a:r>
            <a:r>
              <a:rPr lang="en-ZA" dirty="0" err="1"/>
              <a:t>kort</a:t>
            </a:r>
            <a:r>
              <a:rPr lang="en-ZA" dirty="0"/>
              <a:t> </a:t>
            </a:r>
            <a:r>
              <a:rPr lang="en-ZA" dirty="0" err="1"/>
              <a:t>termyn</a:t>
            </a:r>
            <a:r>
              <a:rPr lang="en-ZA" dirty="0"/>
              <a:t> </a:t>
            </a:r>
            <a:r>
              <a:rPr lang="en-ZA" dirty="0" err="1"/>
              <a:t>fokus</a:t>
            </a:r>
            <a:endParaRPr lang="en-ZA" dirty="0"/>
          </a:p>
        </p:txBody>
      </p:sp>
      <p:sp>
        <p:nvSpPr>
          <p:cNvPr id="5" name="TextBox 4">
            <a:extLst>
              <a:ext uri="{FF2B5EF4-FFF2-40B4-BE49-F238E27FC236}">
                <a16:creationId xmlns:a16="http://schemas.microsoft.com/office/drawing/2014/main" id="{696933D8-512E-0F6D-0603-E54569F52C9D}"/>
              </a:ext>
            </a:extLst>
          </p:cNvPr>
          <p:cNvSpPr txBox="1"/>
          <p:nvPr/>
        </p:nvSpPr>
        <p:spPr>
          <a:xfrm>
            <a:off x="310393" y="1476462"/>
            <a:ext cx="11279347" cy="5078313"/>
          </a:xfrm>
          <a:prstGeom prst="rect">
            <a:avLst/>
          </a:prstGeom>
          <a:noFill/>
        </p:spPr>
        <p:txBody>
          <a:bodyPr wrap="square">
            <a:spAutoFit/>
          </a:bodyPr>
          <a:lstStyle/>
          <a:p>
            <a:pPr algn="l"/>
            <a:r>
              <a:rPr lang="en-ZA" b="1" i="0" dirty="0">
                <a:solidFill>
                  <a:srgbClr val="121212"/>
                </a:solidFill>
                <a:effectLst/>
                <a:latin typeface="ArialMT"/>
              </a:rPr>
              <a:t>Matt 16:21 </a:t>
            </a:r>
            <a:r>
              <a:rPr lang="en-ZA" b="0" i="0" dirty="0">
                <a:solidFill>
                  <a:srgbClr val="121212"/>
                </a:solidFill>
                <a:effectLst/>
                <a:latin typeface="ArialMT"/>
              </a:rPr>
              <a:t>Van toe </a:t>
            </a:r>
            <a:r>
              <a:rPr lang="en-ZA" b="0" i="0" dirty="0" err="1">
                <a:solidFill>
                  <a:srgbClr val="121212"/>
                </a:solidFill>
                <a:effectLst/>
                <a:latin typeface="ArialMT"/>
              </a:rPr>
              <a:t>af</a:t>
            </a:r>
            <a:r>
              <a:rPr lang="en-ZA" b="0" i="0" dirty="0">
                <a:solidFill>
                  <a:srgbClr val="121212"/>
                </a:solidFill>
                <a:effectLst/>
                <a:latin typeface="ArialMT"/>
              </a:rPr>
              <a:t> het Jesus begin om </a:t>
            </a:r>
            <a:r>
              <a:rPr lang="en-ZA" b="0" i="0" dirty="0" err="1">
                <a:solidFill>
                  <a:srgbClr val="121212"/>
                </a:solidFill>
                <a:effectLst/>
                <a:latin typeface="ArialMT"/>
              </a:rPr>
              <a:t>sy</a:t>
            </a:r>
            <a:r>
              <a:rPr lang="en-ZA" b="0" i="0" dirty="0">
                <a:solidFill>
                  <a:srgbClr val="121212"/>
                </a:solidFill>
                <a:effectLst/>
                <a:latin typeface="ArialMT"/>
              </a:rPr>
              <a:t> </a:t>
            </a:r>
            <a:r>
              <a:rPr lang="en-ZA" b="0" i="0" dirty="0" err="1">
                <a:solidFill>
                  <a:srgbClr val="121212"/>
                </a:solidFill>
                <a:effectLst/>
                <a:latin typeface="ArialMT"/>
              </a:rPr>
              <a:t>dissipels</a:t>
            </a:r>
            <a:r>
              <a:rPr lang="en-ZA" b="0" i="0" dirty="0">
                <a:solidFill>
                  <a:srgbClr val="121212"/>
                </a:solidFill>
                <a:effectLst/>
                <a:latin typeface="ArialMT"/>
              </a:rPr>
              <a:t> </a:t>
            </a:r>
            <a:r>
              <a:rPr lang="en-ZA" b="0" i="0" dirty="0" err="1">
                <a:solidFill>
                  <a:srgbClr val="121212"/>
                </a:solidFill>
                <a:effectLst/>
                <a:latin typeface="ArialMT"/>
              </a:rPr>
              <a:t>te</a:t>
            </a:r>
            <a:r>
              <a:rPr lang="en-ZA" b="0" i="0" dirty="0">
                <a:solidFill>
                  <a:srgbClr val="121212"/>
                </a:solidFill>
                <a:effectLst/>
                <a:latin typeface="ArialMT"/>
              </a:rPr>
              <a:t> toon </a:t>
            </a:r>
            <a:r>
              <a:rPr lang="en-ZA" b="0" i="0" dirty="0" err="1">
                <a:solidFill>
                  <a:srgbClr val="121212"/>
                </a:solidFill>
                <a:effectLst/>
                <a:latin typeface="ArialMT"/>
              </a:rPr>
              <a:t>dat</a:t>
            </a:r>
            <a:r>
              <a:rPr lang="en-ZA" b="0" i="0" dirty="0">
                <a:solidFill>
                  <a:srgbClr val="121212"/>
                </a:solidFill>
                <a:effectLst/>
                <a:latin typeface="ArialMT"/>
              </a:rPr>
              <a:t> Hy </a:t>
            </a:r>
            <a:r>
              <a:rPr lang="en-ZA" b="0" i="0" dirty="0" err="1">
                <a:solidFill>
                  <a:srgbClr val="121212"/>
                </a:solidFill>
                <a:effectLst/>
                <a:latin typeface="ArialMT"/>
              </a:rPr>
              <a:t>na</a:t>
            </a:r>
            <a:r>
              <a:rPr lang="en-ZA" b="0" i="0" dirty="0">
                <a:solidFill>
                  <a:srgbClr val="121212"/>
                </a:solidFill>
                <a:effectLst/>
                <a:latin typeface="ArialMT"/>
              </a:rPr>
              <a:t> Jerusalem </a:t>
            </a:r>
            <a:r>
              <a:rPr lang="en-ZA" b="0" i="0" dirty="0" err="1">
                <a:solidFill>
                  <a:srgbClr val="121212"/>
                </a:solidFill>
                <a:effectLst/>
                <a:latin typeface="ArialMT"/>
              </a:rPr>
              <a:t>moes</a:t>
            </a:r>
            <a:r>
              <a:rPr lang="en-ZA" b="0" i="0" dirty="0">
                <a:solidFill>
                  <a:srgbClr val="121212"/>
                </a:solidFill>
                <a:effectLst/>
                <a:latin typeface="ArialMT"/>
              </a:rPr>
              <a:t> </a:t>
            </a:r>
            <a:r>
              <a:rPr lang="en-ZA" b="0" i="0" dirty="0" err="1">
                <a:solidFill>
                  <a:srgbClr val="121212"/>
                </a:solidFill>
                <a:effectLst/>
                <a:latin typeface="ArialMT"/>
              </a:rPr>
              <a:t>gaan</a:t>
            </a:r>
            <a:r>
              <a:rPr lang="en-ZA" b="0" i="0" dirty="0">
                <a:solidFill>
                  <a:srgbClr val="121212"/>
                </a:solidFill>
                <a:effectLst/>
                <a:latin typeface="ArialMT"/>
              </a:rPr>
              <a:t> en </a:t>
            </a:r>
            <a:r>
              <a:rPr lang="en-ZA" b="0" i="0" dirty="0" err="1">
                <a:solidFill>
                  <a:srgbClr val="121212"/>
                </a:solidFill>
                <a:effectLst/>
                <a:latin typeface="ArialMT"/>
              </a:rPr>
              <a:t>veel</a:t>
            </a:r>
            <a:r>
              <a:rPr lang="en-ZA" b="0" i="0" dirty="0">
                <a:solidFill>
                  <a:srgbClr val="121212"/>
                </a:solidFill>
                <a:effectLst/>
                <a:latin typeface="ArialMT"/>
              </a:rPr>
              <a:t> van die </a:t>
            </a:r>
            <a:r>
              <a:rPr lang="en-ZA" b="0" i="0" dirty="0" err="1">
                <a:solidFill>
                  <a:srgbClr val="121212"/>
                </a:solidFill>
                <a:effectLst/>
                <a:latin typeface="ArialMT"/>
              </a:rPr>
              <a:t>ouderlinge</a:t>
            </a:r>
            <a:r>
              <a:rPr lang="en-ZA" b="0" i="0" dirty="0">
                <a:solidFill>
                  <a:srgbClr val="121212"/>
                </a:solidFill>
                <a:effectLst/>
                <a:latin typeface="ArialMT"/>
              </a:rPr>
              <a:t> en </a:t>
            </a:r>
            <a:r>
              <a:rPr lang="en-ZA" b="0" i="0" dirty="0" err="1">
                <a:solidFill>
                  <a:srgbClr val="121212"/>
                </a:solidFill>
                <a:effectLst/>
                <a:latin typeface="ArialMT"/>
              </a:rPr>
              <a:t>owerpriesters</a:t>
            </a:r>
            <a:r>
              <a:rPr lang="en-ZA" b="0" i="0" dirty="0">
                <a:solidFill>
                  <a:srgbClr val="121212"/>
                </a:solidFill>
                <a:effectLst/>
                <a:latin typeface="ArialMT"/>
              </a:rPr>
              <a:t> en </a:t>
            </a:r>
            <a:r>
              <a:rPr lang="en-ZA" b="0" i="0" dirty="0" err="1">
                <a:solidFill>
                  <a:srgbClr val="121212"/>
                </a:solidFill>
                <a:effectLst/>
                <a:latin typeface="ArialMT"/>
              </a:rPr>
              <a:t>skrifgeleerdes</a:t>
            </a:r>
            <a:r>
              <a:rPr lang="en-ZA" b="0" i="0" dirty="0">
                <a:solidFill>
                  <a:srgbClr val="121212"/>
                </a:solidFill>
                <a:effectLst/>
                <a:latin typeface="ArialMT"/>
              </a:rPr>
              <a:t> </a:t>
            </a:r>
            <a:r>
              <a:rPr lang="en-ZA" b="0" i="0" dirty="0" err="1">
                <a:solidFill>
                  <a:srgbClr val="121212"/>
                </a:solidFill>
                <a:effectLst/>
                <a:latin typeface="ArialMT"/>
              </a:rPr>
              <a:t>moes</a:t>
            </a:r>
            <a:r>
              <a:rPr lang="en-ZA" b="0" i="0" dirty="0">
                <a:solidFill>
                  <a:srgbClr val="121212"/>
                </a:solidFill>
                <a:effectLst/>
                <a:latin typeface="ArialMT"/>
              </a:rPr>
              <a:t> </a:t>
            </a:r>
            <a:r>
              <a:rPr lang="en-ZA" b="0" i="0" dirty="0" err="1">
                <a:solidFill>
                  <a:srgbClr val="121212"/>
                </a:solidFill>
                <a:effectLst/>
                <a:latin typeface="ArialMT"/>
              </a:rPr>
              <a:t>ly</a:t>
            </a:r>
            <a:r>
              <a:rPr lang="en-ZA" b="0" i="0" dirty="0">
                <a:solidFill>
                  <a:srgbClr val="121212"/>
                </a:solidFill>
                <a:effectLst/>
                <a:latin typeface="ArialMT"/>
              </a:rPr>
              <a:t>, en </a:t>
            </a:r>
            <a:r>
              <a:rPr lang="en-ZA" b="0" i="0" dirty="0" err="1">
                <a:solidFill>
                  <a:srgbClr val="121212"/>
                </a:solidFill>
                <a:effectLst/>
                <a:latin typeface="ArialMT"/>
              </a:rPr>
              <a:t>gedood</a:t>
            </a:r>
            <a:r>
              <a:rPr lang="en-ZA" b="0" i="0" dirty="0">
                <a:solidFill>
                  <a:srgbClr val="121212"/>
                </a:solidFill>
                <a:effectLst/>
                <a:latin typeface="ArialMT"/>
              </a:rPr>
              <a:t> en op die </a:t>
            </a:r>
            <a:r>
              <a:rPr lang="en-ZA" b="0" i="0" dirty="0" err="1">
                <a:solidFill>
                  <a:srgbClr val="121212"/>
                </a:solidFill>
                <a:effectLst/>
                <a:latin typeface="ArialMT"/>
              </a:rPr>
              <a:t>derde</a:t>
            </a:r>
            <a:r>
              <a:rPr lang="en-ZA" b="0" i="0" dirty="0">
                <a:solidFill>
                  <a:srgbClr val="121212"/>
                </a:solidFill>
                <a:effectLst/>
                <a:latin typeface="ArialMT"/>
              </a:rPr>
              <a:t> </a:t>
            </a:r>
            <a:r>
              <a:rPr lang="en-ZA" b="0" i="0" dirty="0" err="1">
                <a:solidFill>
                  <a:srgbClr val="121212"/>
                </a:solidFill>
                <a:effectLst/>
                <a:latin typeface="ArialMT"/>
              </a:rPr>
              <a:t>dag</a:t>
            </a:r>
            <a:r>
              <a:rPr lang="en-ZA" b="0" i="0" dirty="0">
                <a:solidFill>
                  <a:srgbClr val="121212"/>
                </a:solidFill>
                <a:effectLst/>
                <a:latin typeface="ArialMT"/>
              </a:rPr>
              <a:t> </a:t>
            </a:r>
            <a:r>
              <a:rPr lang="en-ZA" b="0" i="0" dirty="0" err="1">
                <a:solidFill>
                  <a:srgbClr val="121212"/>
                </a:solidFill>
                <a:effectLst/>
                <a:latin typeface="ArialMT"/>
              </a:rPr>
              <a:t>opgewek</a:t>
            </a:r>
            <a:r>
              <a:rPr lang="en-ZA" b="0" i="0" dirty="0">
                <a:solidFill>
                  <a:srgbClr val="121212"/>
                </a:solidFill>
                <a:effectLst/>
                <a:latin typeface="ArialMT"/>
              </a:rPr>
              <a:t> word.</a:t>
            </a:r>
          </a:p>
          <a:p>
            <a:pPr algn="l"/>
            <a:endParaRPr lang="en-ZA" b="0" i="0" dirty="0">
              <a:solidFill>
                <a:srgbClr val="121212"/>
              </a:solidFill>
              <a:effectLst/>
              <a:latin typeface="ArialMT"/>
            </a:endParaRPr>
          </a:p>
          <a:p>
            <a:pPr algn="l"/>
            <a:r>
              <a:rPr lang="en-ZA" b="0" i="0" dirty="0">
                <a:solidFill>
                  <a:srgbClr val="121212"/>
                </a:solidFill>
                <a:effectLst/>
                <a:latin typeface="ArialMT"/>
              </a:rPr>
              <a:t>22Toe neem Petrus </a:t>
            </a:r>
            <a:r>
              <a:rPr lang="en-ZA" b="0" i="0" dirty="0" err="1">
                <a:solidFill>
                  <a:srgbClr val="121212"/>
                </a:solidFill>
                <a:effectLst/>
                <a:latin typeface="ArialMT"/>
              </a:rPr>
              <a:t>Hom</a:t>
            </a:r>
            <a:r>
              <a:rPr lang="en-ZA" b="0" i="0" dirty="0">
                <a:solidFill>
                  <a:srgbClr val="121212"/>
                </a:solidFill>
                <a:effectLst/>
                <a:latin typeface="ArialMT"/>
              </a:rPr>
              <a:t> </a:t>
            </a:r>
            <a:r>
              <a:rPr lang="en-ZA" b="0" i="0" dirty="0" err="1">
                <a:solidFill>
                  <a:srgbClr val="121212"/>
                </a:solidFill>
                <a:effectLst/>
                <a:latin typeface="ArialMT"/>
              </a:rPr>
              <a:t>opsy</a:t>
            </a:r>
            <a:r>
              <a:rPr lang="en-ZA" b="0" i="0" dirty="0">
                <a:solidFill>
                  <a:srgbClr val="121212"/>
                </a:solidFill>
                <a:effectLst/>
                <a:latin typeface="ArialMT"/>
              </a:rPr>
              <a:t> en begin </a:t>
            </a:r>
            <a:r>
              <a:rPr lang="en-ZA" b="0" i="0" dirty="0" err="1">
                <a:solidFill>
                  <a:srgbClr val="121212"/>
                </a:solidFill>
                <a:effectLst/>
                <a:latin typeface="ArialMT"/>
              </a:rPr>
              <a:t>Hom</a:t>
            </a:r>
            <a:r>
              <a:rPr lang="en-ZA" b="0" i="0" dirty="0">
                <a:solidFill>
                  <a:srgbClr val="121212"/>
                </a:solidFill>
                <a:effectLst/>
                <a:latin typeface="ArialMT"/>
              </a:rPr>
              <a:t> </a:t>
            </a:r>
            <a:r>
              <a:rPr lang="en-ZA" b="0" i="0" dirty="0" err="1">
                <a:solidFill>
                  <a:srgbClr val="121212"/>
                </a:solidFill>
                <a:effectLst/>
                <a:latin typeface="ArialMT"/>
              </a:rPr>
              <a:t>bestraf</a:t>
            </a:r>
            <a:r>
              <a:rPr lang="en-ZA" b="0" i="0" dirty="0">
                <a:solidFill>
                  <a:srgbClr val="121212"/>
                </a:solidFill>
                <a:effectLst/>
                <a:latin typeface="ArialMT"/>
              </a:rPr>
              <a:t> en </a:t>
            </a:r>
            <a:r>
              <a:rPr lang="en-ZA" b="0" i="0" dirty="0" err="1">
                <a:solidFill>
                  <a:srgbClr val="121212"/>
                </a:solidFill>
                <a:effectLst/>
                <a:latin typeface="ArialMT"/>
              </a:rPr>
              <a:t>sê</a:t>
            </a:r>
            <a:r>
              <a:rPr lang="en-ZA" b="0" i="0" dirty="0">
                <a:solidFill>
                  <a:srgbClr val="121212"/>
                </a:solidFill>
                <a:effectLst/>
                <a:latin typeface="ArialMT"/>
              </a:rPr>
              <a:t>: Mag God </a:t>
            </a:r>
            <a:r>
              <a:rPr lang="en-ZA" b="0" i="0" dirty="0" err="1">
                <a:solidFill>
                  <a:srgbClr val="121212"/>
                </a:solidFill>
                <a:effectLst/>
                <a:latin typeface="ArialMT"/>
              </a:rPr>
              <a:t>dit</a:t>
            </a:r>
            <a:r>
              <a:rPr lang="en-ZA" b="0" i="0" dirty="0">
                <a:solidFill>
                  <a:srgbClr val="121212"/>
                </a:solidFill>
                <a:effectLst/>
                <a:latin typeface="ArialMT"/>
              </a:rPr>
              <a:t> </a:t>
            </a:r>
            <a:r>
              <a:rPr lang="en-ZA" b="0" i="0" dirty="0" err="1">
                <a:solidFill>
                  <a:srgbClr val="121212"/>
                </a:solidFill>
                <a:effectLst/>
                <a:latin typeface="ArialMT"/>
              </a:rPr>
              <a:t>verhoed</a:t>
            </a:r>
            <a:r>
              <a:rPr lang="en-ZA" b="0" i="0" dirty="0">
                <a:solidFill>
                  <a:srgbClr val="121212"/>
                </a:solidFill>
                <a:effectLst/>
                <a:latin typeface="ArialMT"/>
              </a:rPr>
              <a:t>, Here, </a:t>
            </a:r>
            <a:r>
              <a:rPr lang="en-ZA" b="0" i="0" dirty="0" err="1">
                <a:solidFill>
                  <a:srgbClr val="121212"/>
                </a:solidFill>
                <a:effectLst/>
                <a:latin typeface="ArialMT"/>
              </a:rPr>
              <a:t>dit</a:t>
            </a:r>
            <a:r>
              <a:rPr lang="en-ZA" b="0" i="0" dirty="0">
                <a:solidFill>
                  <a:srgbClr val="121212"/>
                </a:solidFill>
                <a:effectLst/>
                <a:latin typeface="ArialMT"/>
              </a:rPr>
              <a:t> </a:t>
            </a:r>
            <a:r>
              <a:rPr lang="en-ZA" b="0" i="0" dirty="0" err="1">
                <a:solidFill>
                  <a:srgbClr val="121212"/>
                </a:solidFill>
                <a:effectLst/>
                <a:latin typeface="ArialMT"/>
              </a:rPr>
              <a:t>sal</a:t>
            </a:r>
            <a:r>
              <a:rPr lang="en-ZA" b="0" i="0" dirty="0">
                <a:solidFill>
                  <a:srgbClr val="121212"/>
                </a:solidFill>
                <a:effectLst/>
                <a:latin typeface="ArialMT"/>
              </a:rPr>
              <a:t> U nooit </a:t>
            </a:r>
            <a:r>
              <a:rPr lang="en-ZA" b="0" i="0" dirty="0" err="1">
                <a:solidFill>
                  <a:srgbClr val="121212"/>
                </a:solidFill>
                <a:effectLst/>
                <a:latin typeface="ArialMT"/>
              </a:rPr>
              <a:t>oorkom</a:t>
            </a:r>
            <a:r>
              <a:rPr lang="en-ZA" b="0" i="0" dirty="0">
                <a:solidFill>
                  <a:srgbClr val="121212"/>
                </a:solidFill>
                <a:effectLst/>
                <a:latin typeface="ArialMT"/>
              </a:rPr>
              <a:t> </a:t>
            </a:r>
            <a:r>
              <a:rPr lang="en-ZA" b="0" i="0" dirty="0" err="1">
                <a:solidFill>
                  <a:srgbClr val="121212"/>
                </a:solidFill>
                <a:effectLst/>
                <a:latin typeface="ArialMT"/>
              </a:rPr>
              <a:t>nie</a:t>
            </a:r>
            <a:r>
              <a:rPr lang="en-ZA" b="0" i="0" dirty="0">
                <a:solidFill>
                  <a:srgbClr val="121212"/>
                </a:solidFill>
                <a:effectLst/>
                <a:latin typeface="ArialMT"/>
              </a:rPr>
              <a:t>!</a:t>
            </a:r>
          </a:p>
          <a:p>
            <a:pPr algn="l"/>
            <a:endParaRPr lang="en-ZA" b="0" i="0" dirty="0">
              <a:solidFill>
                <a:srgbClr val="121212"/>
              </a:solidFill>
              <a:effectLst/>
              <a:latin typeface="ArialMT"/>
            </a:endParaRPr>
          </a:p>
          <a:p>
            <a:pPr algn="l"/>
            <a:r>
              <a:rPr lang="en-ZA" b="0" i="0" dirty="0">
                <a:solidFill>
                  <a:srgbClr val="121212"/>
                </a:solidFill>
                <a:effectLst/>
                <a:latin typeface="ArialMT"/>
              </a:rPr>
              <a:t>23Maar Hy het </a:t>
            </a:r>
            <a:r>
              <a:rPr lang="en-ZA" b="0" i="0" dirty="0" err="1">
                <a:solidFill>
                  <a:srgbClr val="121212"/>
                </a:solidFill>
                <a:effectLst/>
                <a:latin typeface="ArialMT"/>
              </a:rPr>
              <a:t>omgedraai</a:t>
            </a:r>
            <a:r>
              <a:rPr lang="en-ZA" b="0" i="0" dirty="0">
                <a:solidFill>
                  <a:srgbClr val="121212"/>
                </a:solidFill>
                <a:effectLst/>
                <a:latin typeface="ArialMT"/>
              </a:rPr>
              <a:t> en </a:t>
            </a:r>
            <a:r>
              <a:rPr lang="en-ZA" b="0" i="0" dirty="0" err="1">
                <a:solidFill>
                  <a:srgbClr val="121212"/>
                </a:solidFill>
                <a:effectLst/>
                <a:latin typeface="ArialMT"/>
              </a:rPr>
              <a:t>vir</a:t>
            </a:r>
            <a:r>
              <a:rPr lang="en-ZA" b="0" i="0" dirty="0">
                <a:solidFill>
                  <a:srgbClr val="121212"/>
                </a:solidFill>
                <a:effectLst/>
                <a:latin typeface="ArialMT"/>
              </a:rPr>
              <a:t> Petrus </a:t>
            </a:r>
            <a:r>
              <a:rPr lang="en-ZA" b="0" i="0" dirty="0" err="1">
                <a:solidFill>
                  <a:srgbClr val="121212"/>
                </a:solidFill>
                <a:effectLst/>
                <a:latin typeface="ArialMT"/>
              </a:rPr>
              <a:t>gesê</a:t>
            </a:r>
            <a:r>
              <a:rPr lang="en-ZA" b="0" i="0" dirty="0">
                <a:solidFill>
                  <a:srgbClr val="121212"/>
                </a:solidFill>
                <a:effectLst/>
                <a:latin typeface="ArialMT"/>
              </a:rPr>
              <a:t>: </a:t>
            </a:r>
            <a:r>
              <a:rPr lang="en-ZA" b="0" i="0" dirty="0" err="1">
                <a:solidFill>
                  <a:srgbClr val="121212"/>
                </a:solidFill>
                <a:effectLst/>
                <a:latin typeface="ArialMT"/>
              </a:rPr>
              <a:t>Gaan</a:t>
            </a:r>
            <a:r>
              <a:rPr lang="en-ZA" b="0" i="0" dirty="0">
                <a:solidFill>
                  <a:srgbClr val="121212"/>
                </a:solidFill>
                <a:effectLst/>
                <a:latin typeface="ArialMT"/>
              </a:rPr>
              <a:t> </a:t>
            </a:r>
            <a:r>
              <a:rPr lang="en-ZA" b="0" i="0" dirty="0" err="1">
                <a:solidFill>
                  <a:srgbClr val="121212"/>
                </a:solidFill>
                <a:effectLst/>
                <a:latin typeface="ArialMT"/>
              </a:rPr>
              <a:t>weg</a:t>
            </a:r>
            <a:r>
              <a:rPr lang="en-ZA" b="0" i="0" dirty="0">
                <a:solidFill>
                  <a:srgbClr val="121212"/>
                </a:solidFill>
                <a:effectLst/>
                <a:latin typeface="ArialMT"/>
              </a:rPr>
              <a:t> </a:t>
            </a:r>
            <a:r>
              <a:rPr lang="en-ZA" b="0" i="0" dirty="0" err="1">
                <a:solidFill>
                  <a:srgbClr val="121212"/>
                </a:solidFill>
                <a:effectLst/>
                <a:latin typeface="ArialMT"/>
              </a:rPr>
              <a:t>agter</a:t>
            </a:r>
            <a:r>
              <a:rPr lang="en-ZA" b="0" i="0" dirty="0">
                <a:solidFill>
                  <a:srgbClr val="121212"/>
                </a:solidFill>
                <a:effectLst/>
                <a:latin typeface="ArialMT"/>
              </a:rPr>
              <a:t> My, Satan! Jy is </a:t>
            </a:r>
            <a:r>
              <a:rPr lang="en-ZA" b="0" i="0" dirty="0" err="1">
                <a:solidFill>
                  <a:srgbClr val="121212"/>
                </a:solidFill>
                <a:effectLst/>
                <a:latin typeface="ArialMT"/>
              </a:rPr>
              <a:t>vir</a:t>
            </a:r>
            <a:r>
              <a:rPr lang="en-ZA" b="0" i="0" dirty="0">
                <a:solidFill>
                  <a:srgbClr val="121212"/>
                </a:solidFill>
                <a:effectLst/>
                <a:latin typeface="ArialMT"/>
              </a:rPr>
              <a:t> My 'n </a:t>
            </a:r>
            <a:r>
              <a:rPr lang="en-ZA" b="0" i="0" dirty="0" err="1">
                <a:solidFill>
                  <a:srgbClr val="121212"/>
                </a:solidFill>
                <a:effectLst/>
                <a:latin typeface="ArialMT"/>
              </a:rPr>
              <a:t>struikelblok</a:t>
            </a:r>
            <a:r>
              <a:rPr lang="en-ZA" b="0" i="0" dirty="0">
                <a:solidFill>
                  <a:srgbClr val="121212"/>
                </a:solidFill>
                <a:effectLst/>
                <a:latin typeface="ArialMT"/>
              </a:rPr>
              <a:t>, </a:t>
            </a:r>
            <a:r>
              <a:rPr lang="en-ZA" b="0" i="0" dirty="0" err="1">
                <a:solidFill>
                  <a:srgbClr val="121212"/>
                </a:solidFill>
                <a:effectLst/>
                <a:latin typeface="ArialMT"/>
              </a:rPr>
              <a:t>omdat</a:t>
            </a:r>
            <a:r>
              <a:rPr lang="en-ZA" b="0" i="0" dirty="0">
                <a:solidFill>
                  <a:srgbClr val="121212"/>
                </a:solidFill>
                <a:effectLst/>
                <a:latin typeface="ArialMT"/>
              </a:rPr>
              <a:t> </a:t>
            </a:r>
            <a:r>
              <a:rPr lang="en-ZA" b="0" i="0" dirty="0" err="1">
                <a:solidFill>
                  <a:srgbClr val="121212"/>
                </a:solidFill>
                <a:effectLst/>
                <a:latin typeface="ArialMT"/>
              </a:rPr>
              <a:t>jy</a:t>
            </a:r>
            <a:r>
              <a:rPr lang="en-ZA" b="0" i="0" dirty="0">
                <a:solidFill>
                  <a:srgbClr val="121212"/>
                </a:solidFill>
                <a:effectLst/>
                <a:latin typeface="ArialMT"/>
              </a:rPr>
              <a:t> </a:t>
            </a:r>
            <a:r>
              <a:rPr lang="en-ZA" b="0" i="0" dirty="0" err="1">
                <a:solidFill>
                  <a:srgbClr val="121212"/>
                </a:solidFill>
                <a:effectLst/>
                <a:latin typeface="ArialMT"/>
              </a:rPr>
              <a:t>nie</a:t>
            </a:r>
            <a:r>
              <a:rPr lang="en-ZA" b="0" i="0" dirty="0">
                <a:solidFill>
                  <a:srgbClr val="121212"/>
                </a:solidFill>
                <a:effectLst/>
                <a:latin typeface="ArialMT"/>
              </a:rPr>
              <a:t> die dinge van God </a:t>
            </a:r>
            <a:r>
              <a:rPr lang="en-ZA" b="0" i="0" dirty="0" err="1">
                <a:solidFill>
                  <a:srgbClr val="121212"/>
                </a:solidFill>
                <a:effectLst/>
                <a:latin typeface="ArialMT"/>
              </a:rPr>
              <a:t>bedink</a:t>
            </a:r>
            <a:r>
              <a:rPr lang="en-ZA" b="0" i="0" dirty="0">
                <a:solidFill>
                  <a:srgbClr val="121212"/>
                </a:solidFill>
                <a:effectLst/>
                <a:latin typeface="ArialMT"/>
              </a:rPr>
              <a:t> </a:t>
            </a:r>
            <a:r>
              <a:rPr lang="en-ZA" b="0" i="0" dirty="0" err="1">
                <a:solidFill>
                  <a:srgbClr val="121212"/>
                </a:solidFill>
                <a:effectLst/>
                <a:latin typeface="ArialMT"/>
              </a:rPr>
              <a:t>nie</a:t>
            </a:r>
            <a:r>
              <a:rPr lang="en-ZA" b="0" i="0" dirty="0">
                <a:solidFill>
                  <a:srgbClr val="121212"/>
                </a:solidFill>
                <a:effectLst/>
                <a:latin typeface="ArialMT"/>
              </a:rPr>
              <a:t>, maar die dinge van die </a:t>
            </a:r>
            <a:r>
              <a:rPr lang="en-ZA" b="0" i="0" dirty="0" err="1">
                <a:solidFill>
                  <a:srgbClr val="121212"/>
                </a:solidFill>
                <a:effectLst/>
                <a:latin typeface="ArialMT"/>
              </a:rPr>
              <a:t>mense</a:t>
            </a:r>
            <a:r>
              <a:rPr lang="en-ZA" b="0" i="0" dirty="0">
                <a:solidFill>
                  <a:srgbClr val="121212"/>
                </a:solidFill>
                <a:effectLst/>
                <a:latin typeface="ArialMT"/>
              </a:rPr>
              <a:t>.</a:t>
            </a:r>
          </a:p>
          <a:p>
            <a:pPr algn="l"/>
            <a:endParaRPr lang="en-ZA" b="0" i="0" dirty="0">
              <a:solidFill>
                <a:srgbClr val="121212"/>
              </a:solidFill>
              <a:effectLst/>
              <a:latin typeface="ArialMT"/>
            </a:endParaRPr>
          </a:p>
          <a:p>
            <a:pPr algn="l"/>
            <a:r>
              <a:rPr lang="en-ZA" b="0" i="0" dirty="0">
                <a:solidFill>
                  <a:srgbClr val="121212"/>
                </a:solidFill>
                <a:effectLst/>
                <a:latin typeface="ArialMT"/>
              </a:rPr>
              <a:t>24TOE </a:t>
            </a:r>
            <a:r>
              <a:rPr lang="en-ZA" b="0" i="0" dirty="0" err="1">
                <a:solidFill>
                  <a:srgbClr val="121212"/>
                </a:solidFill>
                <a:effectLst/>
                <a:latin typeface="ArialMT"/>
              </a:rPr>
              <a:t>sê</a:t>
            </a:r>
            <a:r>
              <a:rPr lang="en-ZA" b="0" i="0" dirty="0">
                <a:solidFill>
                  <a:srgbClr val="121212"/>
                </a:solidFill>
                <a:effectLst/>
                <a:latin typeface="ArialMT"/>
              </a:rPr>
              <a:t> Jesus </a:t>
            </a:r>
            <a:r>
              <a:rPr lang="en-ZA" b="0" i="0" dirty="0" err="1">
                <a:solidFill>
                  <a:srgbClr val="121212"/>
                </a:solidFill>
                <a:effectLst/>
                <a:latin typeface="ArialMT"/>
              </a:rPr>
              <a:t>vir</a:t>
            </a:r>
            <a:r>
              <a:rPr lang="en-ZA" b="0" i="0" dirty="0">
                <a:solidFill>
                  <a:srgbClr val="121212"/>
                </a:solidFill>
                <a:effectLst/>
                <a:latin typeface="ArialMT"/>
              </a:rPr>
              <a:t> </a:t>
            </a:r>
            <a:r>
              <a:rPr lang="en-ZA" b="0" i="0" dirty="0" err="1">
                <a:solidFill>
                  <a:srgbClr val="121212"/>
                </a:solidFill>
                <a:effectLst/>
                <a:latin typeface="ArialMT"/>
              </a:rPr>
              <a:t>sy</a:t>
            </a:r>
            <a:r>
              <a:rPr lang="en-ZA" b="0" i="0" dirty="0">
                <a:solidFill>
                  <a:srgbClr val="121212"/>
                </a:solidFill>
                <a:effectLst/>
                <a:latin typeface="ArialMT"/>
              </a:rPr>
              <a:t> </a:t>
            </a:r>
            <a:r>
              <a:rPr lang="en-ZA" b="0" i="0" dirty="0" err="1">
                <a:solidFill>
                  <a:srgbClr val="121212"/>
                </a:solidFill>
                <a:effectLst/>
                <a:latin typeface="ArialMT"/>
              </a:rPr>
              <a:t>dissipels</a:t>
            </a:r>
            <a:r>
              <a:rPr lang="en-ZA" b="0" i="0" dirty="0">
                <a:solidFill>
                  <a:srgbClr val="121212"/>
                </a:solidFill>
                <a:effectLst/>
                <a:latin typeface="ArialMT"/>
              </a:rPr>
              <a:t>: As </a:t>
            </a:r>
            <a:r>
              <a:rPr lang="en-ZA" b="0" i="0" dirty="0" err="1">
                <a:solidFill>
                  <a:srgbClr val="121212"/>
                </a:solidFill>
                <a:effectLst/>
                <a:latin typeface="ArialMT"/>
              </a:rPr>
              <a:t>iemand</a:t>
            </a:r>
            <a:r>
              <a:rPr lang="en-ZA" b="0" i="0" dirty="0">
                <a:solidFill>
                  <a:srgbClr val="121212"/>
                </a:solidFill>
                <a:effectLst/>
                <a:latin typeface="ArialMT"/>
              </a:rPr>
              <a:t> </a:t>
            </a:r>
            <a:r>
              <a:rPr lang="en-ZA" b="0" i="0" dirty="0" err="1">
                <a:solidFill>
                  <a:srgbClr val="121212"/>
                </a:solidFill>
                <a:effectLst/>
                <a:latin typeface="ArialMT"/>
              </a:rPr>
              <a:t>agter</a:t>
            </a:r>
            <a:r>
              <a:rPr lang="en-ZA" b="0" i="0" dirty="0">
                <a:solidFill>
                  <a:srgbClr val="121212"/>
                </a:solidFill>
                <a:effectLst/>
                <a:latin typeface="ArialMT"/>
              </a:rPr>
              <a:t> My </a:t>
            </a:r>
            <a:r>
              <a:rPr lang="en-ZA" b="0" i="0" dirty="0" err="1">
                <a:solidFill>
                  <a:srgbClr val="121212"/>
                </a:solidFill>
                <a:effectLst/>
                <a:latin typeface="ArialMT"/>
              </a:rPr>
              <a:t>aan</a:t>
            </a:r>
            <a:r>
              <a:rPr lang="en-ZA" b="0" i="0" dirty="0">
                <a:solidFill>
                  <a:srgbClr val="121212"/>
                </a:solidFill>
                <a:effectLst/>
                <a:latin typeface="ArialMT"/>
              </a:rPr>
              <a:t> </a:t>
            </a:r>
            <a:r>
              <a:rPr lang="en-ZA" b="0" i="0" dirty="0" err="1">
                <a:solidFill>
                  <a:srgbClr val="121212"/>
                </a:solidFill>
                <a:effectLst/>
                <a:latin typeface="ArialMT"/>
              </a:rPr>
              <a:t>wil</a:t>
            </a:r>
            <a:r>
              <a:rPr lang="en-ZA" b="0" i="0" dirty="0">
                <a:solidFill>
                  <a:srgbClr val="121212"/>
                </a:solidFill>
                <a:effectLst/>
                <a:latin typeface="ArialMT"/>
              </a:rPr>
              <a:t> </a:t>
            </a:r>
            <a:r>
              <a:rPr lang="en-ZA" b="0" i="0" dirty="0" err="1">
                <a:solidFill>
                  <a:srgbClr val="121212"/>
                </a:solidFill>
                <a:effectLst/>
                <a:latin typeface="ArialMT"/>
              </a:rPr>
              <a:t>kom</a:t>
            </a:r>
            <a:r>
              <a:rPr lang="en-ZA" b="0" i="0" dirty="0">
                <a:solidFill>
                  <a:srgbClr val="121212"/>
                </a:solidFill>
                <a:effectLst/>
                <a:latin typeface="ArialMT"/>
              </a:rPr>
              <a:t>, </a:t>
            </a:r>
            <a:r>
              <a:rPr lang="en-ZA" b="0" i="0" dirty="0" err="1">
                <a:solidFill>
                  <a:srgbClr val="121212"/>
                </a:solidFill>
                <a:effectLst/>
                <a:latin typeface="ArialMT"/>
              </a:rPr>
              <a:t>moet</a:t>
            </a:r>
            <a:r>
              <a:rPr lang="en-ZA" b="0" i="0" dirty="0">
                <a:solidFill>
                  <a:srgbClr val="121212"/>
                </a:solidFill>
                <a:effectLst/>
                <a:latin typeface="ArialMT"/>
              </a:rPr>
              <a:t> </a:t>
            </a:r>
            <a:r>
              <a:rPr lang="en-ZA" b="0" i="0" dirty="0" err="1">
                <a:solidFill>
                  <a:srgbClr val="121212"/>
                </a:solidFill>
                <a:effectLst/>
                <a:latin typeface="ArialMT"/>
              </a:rPr>
              <a:t>hy</a:t>
            </a:r>
            <a:r>
              <a:rPr lang="en-ZA" b="0" i="0" dirty="0">
                <a:solidFill>
                  <a:srgbClr val="121212"/>
                </a:solidFill>
                <a:effectLst/>
                <a:latin typeface="ArialMT"/>
              </a:rPr>
              <a:t> </a:t>
            </a:r>
            <a:r>
              <a:rPr lang="en-ZA" b="0" i="0" dirty="0" err="1">
                <a:solidFill>
                  <a:srgbClr val="121212"/>
                </a:solidFill>
                <a:effectLst/>
                <a:latin typeface="ArialMT"/>
              </a:rPr>
              <a:t>homself</a:t>
            </a:r>
            <a:r>
              <a:rPr lang="en-ZA" b="0" i="0" dirty="0">
                <a:solidFill>
                  <a:srgbClr val="121212"/>
                </a:solidFill>
                <a:effectLst/>
                <a:latin typeface="ArialMT"/>
              </a:rPr>
              <a:t> </a:t>
            </a:r>
            <a:r>
              <a:rPr lang="en-ZA" b="0" i="0" dirty="0" err="1">
                <a:solidFill>
                  <a:srgbClr val="121212"/>
                </a:solidFill>
                <a:effectLst/>
                <a:latin typeface="ArialMT"/>
              </a:rPr>
              <a:t>verloën</a:t>
            </a:r>
            <a:r>
              <a:rPr lang="en-ZA" b="0" i="0" dirty="0">
                <a:solidFill>
                  <a:srgbClr val="121212"/>
                </a:solidFill>
                <a:effectLst/>
                <a:latin typeface="ArialMT"/>
              </a:rPr>
              <a:t> en </a:t>
            </a:r>
            <a:r>
              <a:rPr lang="en-ZA" b="0" i="0" dirty="0" err="1">
                <a:solidFill>
                  <a:srgbClr val="121212"/>
                </a:solidFill>
                <a:effectLst/>
                <a:latin typeface="ArialMT"/>
              </a:rPr>
              <a:t>sy</a:t>
            </a:r>
            <a:r>
              <a:rPr lang="en-ZA" b="0" i="0" dirty="0">
                <a:solidFill>
                  <a:srgbClr val="121212"/>
                </a:solidFill>
                <a:effectLst/>
                <a:latin typeface="ArialMT"/>
              </a:rPr>
              <a:t> </a:t>
            </a:r>
            <a:r>
              <a:rPr lang="en-ZA" b="0" i="0" dirty="0" err="1">
                <a:solidFill>
                  <a:srgbClr val="121212"/>
                </a:solidFill>
                <a:effectLst/>
                <a:latin typeface="ArialMT"/>
              </a:rPr>
              <a:t>kruis</a:t>
            </a:r>
            <a:r>
              <a:rPr lang="en-ZA" b="0" i="0" dirty="0">
                <a:solidFill>
                  <a:srgbClr val="121212"/>
                </a:solidFill>
                <a:effectLst/>
                <a:latin typeface="ArialMT"/>
              </a:rPr>
              <a:t> </a:t>
            </a:r>
            <a:r>
              <a:rPr lang="en-ZA" b="0" i="0" dirty="0" err="1">
                <a:solidFill>
                  <a:srgbClr val="121212"/>
                </a:solidFill>
                <a:effectLst/>
                <a:latin typeface="ArialMT"/>
              </a:rPr>
              <a:t>opneem</a:t>
            </a:r>
            <a:r>
              <a:rPr lang="en-ZA" b="0" i="0" dirty="0">
                <a:solidFill>
                  <a:srgbClr val="121212"/>
                </a:solidFill>
                <a:effectLst/>
                <a:latin typeface="ArialMT"/>
              </a:rPr>
              <a:t> en My </a:t>
            </a:r>
            <a:r>
              <a:rPr lang="en-ZA" b="0" i="0" dirty="0" err="1">
                <a:solidFill>
                  <a:srgbClr val="121212"/>
                </a:solidFill>
                <a:effectLst/>
                <a:latin typeface="ArialMT"/>
              </a:rPr>
              <a:t>volg</a:t>
            </a:r>
            <a:r>
              <a:rPr lang="en-ZA" b="0" i="0" dirty="0">
                <a:solidFill>
                  <a:srgbClr val="121212"/>
                </a:solidFill>
                <a:effectLst/>
                <a:latin typeface="ArialMT"/>
              </a:rPr>
              <a:t>.</a:t>
            </a:r>
          </a:p>
          <a:p>
            <a:pPr algn="l"/>
            <a:r>
              <a:rPr lang="en-ZA" b="0" i="0" dirty="0">
                <a:solidFill>
                  <a:srgbClr val="121212"/>
                </a:solidFill>
                <a:effectLst/>
                <a:latin typeface="ArialMT"/>
              </a:rPr>
              <a:t>25Want </a:t>
            </a:r>
            <a:r>
              <a:rPr lang="en-ZA" b="0" i="0" dirty="0" err="1">
                <a:solidFill>
                  <a:srgbClr val="121212"/>
                </a:solidFill>
                <a:effectLst/>
                <a:latin typeface="ArialMT"/>
              </a:rPr>
              <a:t>elkeen</a:t>
            </a:r>
            <a:r>
              <a:rPr lang="en-ZA" b="0" i="0" dirty="0">
                <a:solidFill>
                  <a:srgbClr val="121212"/>
                </a:solidFill>
                <a:effectLst/>
                <a:latin typeface="ArialMT"/>
              </a:rPr>
              <a:t> wat </a:t>
            </a:r>
            <a:r>
              <a:rPr lang="en-ZA" b="0" i="0" dirty="0" err="1">
                <a:solidFill>
                  <a:srgbClr val="121212"/>
                </a:solidFill>
                <a:effectLst/>
                <a:latin typeface="ArialMT"/>
              </a:rPr>
              <a:t>sy</a:t>
            </a:r>
            <a:r>
              <a:rPr lang="en-ZA" b="0" i="0" dirty="0">
                <a:solidFill>
                  <a:srgbClr val="121212"/>
                </a:solidFill>
                <a:effectLst/>
                <a:latin typeface="ArialMT"/>
              </a:rPr>
              <a:t> </a:t>
            </a:r>
            <a:r>
              <a:rPr lang="en-ZA" b="0" i="0" dirty="0" err="1">
                <a:solidFill>
                  <a:srgbClr val="121212"/>
                </a:solidFill>
                <a:effectLst/>
                <a:latin typeface="ArialMT"/>
              </a:rPr>
              <a:t>lewe</a:t>
            </a:r>
            <a:r>
              <a:rPr lang="en-ZA" b="0" i="0" dirty="0">
                <a:solidFill>
                  <a:srgbClr val="121212"/>
                </a:solidFill>
                <a:effectLst/>
                <a:latin typeface="ArialMT"/>
              </a:rPr>
              <a:t> </a:t>
            </a:r>
            <a:r>
              <a:rPr lang="en-ZA" b="0" i="0" dirty="0" err="1">
                <a:solidFill>
                  <a:srgbClr val="121212"/>
                </a:solidFill>
                <a:effectLst/>
                <a:latin typeface="ArialMT"/>
              </a:rPr>
              <a:t>wil</a:t>
            </a:r>
            <a:r>
              <a:rPr lang="en-ZA" b="0" i="0" dirty="0">
                <a:solidFill>
                  <a:srgbClr val="121212"/>
                </a:solidFill>
                <a:effectLst/>
                <a:latin typeface="ArialMT"/>
              </a:rPr>
              <a:t> red, </a:t>
            </a:r>
            <a:r>
              <a:rPr lang="en-ZA" b="0" i="0" dirty="0" err="1">
                <a:solidFill>
                  <a:srgbClr val="121212"/>
                </a:solidFill>
                <a:effectLst/>
                <a:latin typeface="ArialMT"/>
              </a:rPr>
              <a:t>sal</a:t>
            </a:r>
            <a:r>
              <a:rPr lang="en-ZA" b="0" i="0" dirty="0">
                <a:solidFill>
                  <a:srgbClr val="121212"/>
                </a:solidFill>
                <a:effectLst/>
                <a:latin typeface="ArialMT"/>
              </a:rPr>
              <a:t> </a:t>
            </a:r>
            <a:r>
              <a:rPr lang="en-ZA" b="0" i="0" dirty="0" err="1">
                <a:solidFill>
                  <a:srgbClr val="121212"/>
                </a:solidFill>
                <a:effectLst/>
                <a:latin typeface="ArialMT"/>
              </a:rPr>
              <a:t>dit</a:t>
            </a:r>
            <a:r>
              <a:rPr lang="en-ZA" b="0" i="0" dirty="0">
                <a:solidFill>
                  <a:srgbClr val="121212"/>
                </a:solidFill>
                <a:effectLst/>
                <a:latin typeface="ArialMT"/>
              </a:rPr>
              <a:t> </a:t>
            </a:r>
            <a:r>
              <a:rPr lang="en-ZA" b="0" i="0" dirty="0" err="1">
                <a:solidFill>
                  <a:srgbClr val="121212"/>
                </a:solidFill>
                <a:effectLst/>
                <a:latin typeface="ArialMT"/>
              </a:rPr>
              <a:t>verloor</a:t>
            </a:r>
            <a:r>
              <a:rPr lang="en-ZA" b="0" i="0" dirty="0">
                <a:solidFill>
                  <a:srgbClr val="121212"/>
                </a:solidFill>
                <a:effectLst/>
                <a:latin typeface="ArialMT"/>
              </a:rPr>
              <a:t>; maar </a:t>
            </a:r>
            <a:r>
              <a:rPr lang="en-ZA" b="0" i="0" dirty="0" err="1">
                <a:solidFill>
                  <a:srgbClr val="121212"/>
                </a:solidFill>
                <a:effectLst/>
                <a:latin typeface="ArialMT"/>
              </a:rPr>
              <a:t>elkeen</a:t>
            </a:r>
            <a:r>
              <a:rPr lang="en-ZA" b="0" i="0" dirty="0">
                <a:solidFill>
                  <a:srgbClr val="121212"/>
                </a:solidFill>
                <a:effectLst/>
                <a:latin typeface="ArialMT"/>
              </a:rPr>
              <a:t> wat </a:t>
            </a:r>
            <a:r>
              <a:rPr lang="en-ZA" b="0" i="0" dirty="0" err="1">
                <a:solidFill>
                  <a:srgbClr val="121212"/>
                </a:solidFill>
                <a:effectLst/>
                <a:latin typeface="ArialMT"/>
              </a:rPr>
              <a:t>sy</a:t>
            </a:r>
            <a:r>
              <a:rPr lang="en-ZA" b="0" i="0" dirty="0">
                <a:solidFill>
                  <a:srgbClr val="121212"/>
                </a:solidFill>
                <a:effectLst/>
                <a:latin typeface="ArialMT"/>
              </a:rPr>
              <a:t> </a:t>
            </a:r>
            <a:r>
              <a:rPr lang="en-ZA" b="0" i="0" dirty="0" err="1">
                <a:solidFill>
                  <a:srgbClr val="121212"/>
                </a:solidFill>
                <a:effectLst/>
                <a:latin typeface="ArialMT"/>
              </a:rPr>
              <a:t>lewe</a:t>
            </a:r>
            <a:r>
              <a:rPr lang="en-ZA" b="0" i="0" dirty="0">
                <a:solidFill>
                  <a:srgbClr val="121212"/>
                </a:solidFill>
                <a:effectLst/>
                <a:latin typeface="ArialMT"/>
              </a:rPr>
              <a:t> om My </a:t>
            </a:r>
            <a:r>
              <a:rPr lang="en-ZA" b="0" i="0" dirty="0" err="1">
                <a:solidFill>
                  <a:srgbClr val="121212"/>
                </a:solidFill>
                <a:effectLst/>
                <a:latin typeface="ArialMT"/>
              </a:rPr>
              <a:t>ontwil</a:t>
            </a:r>
            <a:r>
              <a:rPr lang="en-ZA" b="0" i="0" dirty="0">
                <a:solidFill>
                  <a:srgbClr val="121212"/>
                </a:solidFill>
                <a:effectLst/>
                <a:latin typeface="ArialMT"/>
              </a:rPr>
              <a:t> </a:t>
            </a:r>
            <a:r>
              <a:rPr lang="en-ZA" b="0" i="0" dirty="0" err="1">
                <a:solidFill>
                  <a:srgbClr val="121212"/>
                </a:solidFill>
                <a:effectLst/>
                <a:latin typeface="ArialMT"/>
              </a:rPr>
              <a:t>verloor</a:t>
            </a:r>
            <a:r>
              <a:rPr lang="en-ZA" b="0" i="0" dirty="0">
                <a:solidFill>
                  <a:srgbClr val="121212"/>
                </a:solidFill>
                <a:effectLst/>
                <a:latin typeface="ArialMT"/>
              </a:rPr>
              <a:t>, </a:t>
            </a:r>
            <a:r>
              <a:rPr lang="en-ZA" b="0" i="0" dirty="0" err="1">
                <a:solidFill>
                  <a:srgbClr val="121212"/>
                </a:solidFill>
                <a:effectLst/>
                <a:latin typeface="ArialMT"/>
              </a:rPr>
              <a:t>sal</a:t>
            </a:r>
            <a:r>
              <a:rPr lang="en-ZA" b="0" i="0" dirty="0">
                <a:solidFill>
                  <a:srgbClr val="121212"/>
                </a:solidFill>
                <a:effectLst/>
                <a:latin typeface="ArialMT"/>
              </a:rPr>
              <a:t> </a:t>
            </a:r>
            <a:r>
              <a:rPr lang="en-ZA" b="0" i="0" dirty="0" err="1">
                <a:solidFill>
                  <a:srgbClr val="121212"/>
                </a:solidFill>
                <a:effectLst/>
                <a:latin typeface="ArialMT"/>
              </a:rPr>
              <a:t>dit</a:t>
            </a:r>
            <a:r>
              <a:rPr lang="en-ZA" b="0" i="0" dirty="0">
                <a:solidFill>
                  <a:srgbClr val="121212"/>
                </a:solidFill>
                <a:effectLst/>
                <a:latin typeface="ArialMT"/>
              </a:rPr>
              <a:t> </a:t>
            </a:r>
            <a:r>
              <a:rPr lang="en-ZA" b="0" i="0" dirty="0" err="1">
                <a:solidFill>
                  <a:srgbClr val="121212"/>
                </a:solidFill>
                <a:effectLst/>
                <a:latin typeface="ArialMT"/>
              </a:rPr>
              <a:t>vind</a:t>
            </a:r>
            <a:r>
              <a:rPr lang="en-ZA" b="0" i="0" dirty="0">
                <a:solidFill>
                  <a:srgbClr val="121212"/>
                </a:solidFill>
                <a:effectLst/>
                <a:latin typeface="ArialMT"/>
              </a:rPr>
              <a:t>.</a:t>
            </a:r>
          </a:p>
          <a:p>
            <a:pPr algn="l"/>
            <a:r>
              <a:rPr lang="en-ZA" b="0" i="0" dirty="0">
                <a:solidFill>
                  <a:srgbClr val="121212"/>
                </a:solidFill>
                <a:effectLst/>
                <a:latin typeface="ArialMT"/>
              </a:rPr>
              <a:t>26Want wat </a:t>
            </a:r>
            <a:r>
              <a:rPr lang="en-ZA" b="0" i="0" dirty="0" err="1">
                <a:solidFill>
                  <a:srgbClr val="121212"/>
                </a:solidFill>
                <a:effectLst/>
                <a:latin typeface="ArialMT"/>
              </a:rPr>
              <a:t>baat</a:t>
            </a:r>
            <a:r>
              <a:rPr lang="en-ZA" b="0" i="0" dirty="0">
                <a:solidFill>
                  <a:srgbClr val="121212"/>
                </a:solidFill>
                <a:effectLst/>
                <a:latin typeface="ArialMT"/>
              </a:rPr>
              <a:t> </a:t>
            </a:r>
            <a:r>
              <a:rPr lang="en-ZA" b="0" i="0" dirty="0" err="1">
                <a:solidFill>
                  <a:srgbClr val="121212"/>
                </a:solidFill>
                <a:effectLst/>
                <a:latin typeface="ArialMT"/>
              </a:rPr>
              <a:t>dit</a:t>
            </a:r>
            <a:r>
              <a:rPr lang="en-ZA" b="0" i="0" dirty="0">
                <a:solidFill>
                  <a:srgbClr val="121212"/>
                </a:solidFill>
                <a:effectLst/>
                <a:latin typeface="ArialMT"/>
              </a:rPr>
              <a:t> 'n </a:t>
            </a:r>
            <a:r>
              <a:rPr lang="en-ZA" b="0" i="0" dirty="0" err="1">
                <a:solidFill>
                  <a:srgbClr val="121212"/>
                </a:solidFill>
                <a:effectLst/>
                <a:latin typeface="ArialMT"/>
              </a:rPr>
              <a:t>mens</a:t>
            </a:r>
            <a:r>
              <a:rPr lang="en-ZA" b="0" i="0" dirty="0">
                <a:solidFill>
                  <a:srgbClr val="121212"/>
                </a:solidFill>
                <a:effectLst/>
                <a:latin typeface="ArialMT"/>
              </a:rPr>
              <a:t> as </a:t>
            </a:r>
            <a:r>
              <a:rPr lang="en-ZA" b="0" i="0" dirty="0" err="1">
                <a:solidFill>
                  <a:srgbClr val="121212"/>
                </a:solidFill>
                <a:effectLst/>
                <a:latin typeface="ArialMT"/>
              </a:rPr>
              <a:t>hy</a:t>
            </a:r>
            <a:r>
              <a:rPr lang="en-ZA" b="0" i="0" dirty="0">
                <a:solidFill>
                  <a:srgbClr val="121212"/>
                </a:solidFill>
                <a:effectLst/>
                <a:latin typeface="ArialMT"/>
              </a:rPr>
              <a:t> die hele </a:t>
            </a:r>
            <a:r>
              <a:rPr lang="en-ZA" b="0" i="0" dirty="0" err="1">
                <a:solidFill>
                  <a:srgbClr val="121212"/>
                </a:solidFill>
                <a:effectLst/>
                <a:latin typeface="ArialMT"/>
              </a:rPr>
              <a:t>wêreld</a:t>
            </a:r>
            <a:r>
              <a:rPr lang="en-ZA" b="0" i="0" dirty="0">
                <a:solidFill>
                  <a:srgbClr val="121212"/>
                </a:solidFill>
                <a:effectLst/>
                <a:latin typeface="ArialMT"/>
              </a:rPr>
              <a:t> win, maar </a:t>
            </a:r>
            <a:r>
              <a:rPr lang="en-ZA" b="0" i="0" dirty="0" err="1">
                <a:solidFill>
                  <a:srgbClr val="121212"/>
                </a:solidFill>
                <a:effectLst/>
                <a:latin typeface="ArialMT"/>
              </a:rPr>
              <a:t>aan</a:t>
            </a:r>
            <a:r>
              <a:rPr lang="en-ZA" b="0" i="0" dirty="0">
                <a:solidFill>
                  <a:srgbClr val="121212"/>
                </a:solidFill>
                <a:effectLst/>
                <a:latin typeface="ArialMT"/>
              </a:rPr>
              <a:t> </a:t>
            </a:r>
            <a:r>
              <a:rPr lang="en-ZA" b="0" i="0" dirty="0" err="1">
                <a:solidFill>
                  <a:srgbClr val="121212"/>
                </a:solidFill>
                <a:effectLst/>
                <a:latin typeface="ArialMT"/>
              </a:rPr>
              <a:t>sy</a:t>
            </a:r>
            <a:r>
              <a:rPr lang="en-ZA" b="0" i="0" dirty="0">
                <a:solidFill>
                  <a:srgbClr val="121212"/>
                </a:solidFill>
                <a:effectLst/>
                <a:latin typeface="ArialMT"/>
              </a:rPr>
              <a:t> </a:t>
            </a:r>
            <a:r>
              <a:rPr lang="en-ZA" b="0" i="0" dirty="0" err="1">
                <a:solidFill>
                  <a:srgbClr val="121212"/>
                </a:solidFill>
                <a:effectLst/>
                <a:latin typeface="ArialMT"/>
              </a:rPr>
              <a:t>siel</a:t>
            </a:r>
            <a:r>
              <a:rPr lang="en-ZA" b="0" i="0" dirty="0">
                <a:solidFill>
                  <a:srgbClr val="121212"/>
                </a:solidFill>
                <a:effectLst/>
                <a:latin typeface="ArialMT"/>
              </a:rPr>
              <a:t> </a:t>
            </a:r>
            <a:r>
              <a:rPr lang="en-ZA" b="0" i="0" dirty="0" err="1">
                <a:solidFill>
                  <a:srgbClr val="121212"/>
                </a:solidFill>
                <a:effectLst/>
                <a:latin typeface="ArialMT"/>
              </a:rPr>
              <a:t>skade</a:t>
            </a:r>
            <a:r>
              <a:rPr lang="en-ZA" b="0" i="0" dirty="0">
                <a:solidFill>
                  <a:srgbClr val="121212"/>
                </a:solidFill>
                <a:effectLst/>
                <a:latin typeface="ArialMT"/>
              </a:rPr>
              <a:t> </a:t>
            </a:r>
            <a:r>
              <a:rPr lang="en-ZA" b="0" i="0" dirty="0" err="1">
                <a:solidFill>
                  <a:srgbClr val="121212"/>
                </a:solidFill>
                <a:effectLst/>
                <a:latin typeface="ArialMT"/>
              </a:rPr>
              <a:t>ly</a:t>
            </a:r>
            <a:r>
              <a:rPr lang="en-ZA" b="0" i="0" dirty="0">
                <a:solidFill>
                  <a:srgbClr val="121212"/>
                </a:solidFill>
                <a:effectLst/>
                <a:latin typeface="ArialMT"/>
              </a:rPr>
              <a:t>? Of wat </a:t>
            </a:r>
            <a:r>
              <a:rPr lang="en-ZA" b="0" i="0" dirty="0" err="1">
                <a:solidFill>
                  <a:srgbClr val="121212"/>
                </a:solidFill>
                <a:effectLst/>
                <a:latin typeface="ArialMT"/>
              </a:rPr>
              <a:t>sal</a:t>
            </a:r>
            <a:r>
              <a:rPr lang="en-ZA" b="0" i="0" dirty="0">
                <a:solidFill>
                  <a:srgbClr val="121212"/>
                </a:solidFill>
                <a:effectLst/>
                <a:latin typeface="ArialMT"/>
              </a:rPr>
              <a:t> 'n </a:t>
            </a:r>
            <a:r>
              <a:rPr lang="en-ZA" b="0" i="0" dirty="0" err="1">
                <a:solidFill>
                  <a:srgbClr val="121212"/>
                </a:solidFill>
                <a:effectLst/>
                <a:latin typeface="ArialMT"/>
              </a:rPr>
              <a:t>mens</a:t>
            </a:r>
            <a:r>
              <a:rPr lang="en-ZA" b="0" i="0" dirty="0">
                <a:solidFill>
                  <a:srgbClr val="121212"/>
                </a:solidFill>
                <a:effectLst/>
                <a:latin typeface="ArialMT"/>
              </a:rPr>
              <a:t> gee as </a:t>
            </a:r>
            <a:r>
              <a:rPr lang="en-ZA" b="0" i="0" dirty="0" err="1">
                <a:solidFill>
                  <a:srgbClr val="121212"/>
                </a:solidFill>
                <a:effectLst/>
                <a:latin typeface="ArialMT"/>
              </a:rPr>
              <a:t>losprys</a:t>
            </a:r>
            <a:r>
              <a:rPr lang="en-ZA" b="0" i="0" dirty="0">
                <a:solidFill>
                  <a:srgbClr val="121212"/>
                </a:solidFill>
                <a:effectLst/>
                <a:latin typeface="ArialMT"/>
              </a:rPr>
              <a:t> </a:t>
            </a:r>
            <a:r>
              <a:rPr lang="en-ZA" b="0" i="0" dirty="0" err="1">
                <a:solidFill>
                  <a:srgbClr val="121212"/>
                </a:solidFill>
                <a:effectLst/>
                <a:latin typeface="ArialMT"/>
              </a:rPr>
              <a:t>vir</a:t>
            </a:r>
            <a:r>
              <a:rPr lang="en-ZA" b="0" i="0" dirty="0">
                <a:solidFill>
                  <a:srgbClr val="121212"/>
                </a:solidFill>
                <a:effectLst/>
                <a:latin typeface="ArialMT"/>
              </a:rPr>
              <a:t> </a:t>
            </a:r>
            <a:r>
              <a:rPr lang="en-ZA" b="0" i="0" dirty="0" err="1">
                <a:solidFill>
                  <a:srgbClr val="121212"/>
                </a:solidFill>
                <a:effectLst/>
                <a:latin typeface="ArialMT"/>
              </a:rPr>
              <a:t>sy</a:t>
            </a:r>
            <a:r>
              <a:rPr lang="en-ZA" b="0" i="0" dirty="0">
                <a:solidFill>
                  <a:srgbClr val="121212"/>
                </a:solidFill>
                <a:effectLst/>
                <a:latin typeface="ArialMT"/>
              </a:rPr>
              <a:t> </a:t>
            </a:r>
            <a:r>
              <a:rPr lang="en-ZA" b="0" i="0" dirty="0" err="1">
                <a:solidFill>
                  <a:srgbClr val="121212"/>
                </a:solidFill>
                <a:effectLst/>
                <a:latin typeface="ArialMT"/>
              </a:rPr>
              <a:t>siel</a:t>
            </a:r>
            <a:r>
              <a:rPr lang="en-ZA" b="0" i="0" dirty="0">
                <a:solidFill>
                  <a:srgbClr val="121212"/>
                </a:solidFill>
                <a:effectLst/>
                <a:latin typeface="ArialMT"/>
              </a:rPr>
              <a:t>?</a:t>
            </a:r>
          </a:p>
          <a:p>
            <a:pPr algn="l"/>
            <a:r>
              <a:rPr lang="en-ZA" b="0" i="0" dirty="0">
                <a:solidFill>
                  <a:srgbClr val="121212"/>
                </a:solidFill>
                <a:effectLst/>
                <a:latin typeface="ArialMT"/>
              </a:rPr>
              <a:t>27Want die Seun van die </a:t>
            </a:r>
            <a:r>
              <a:rPr lang="en-ZA" b="0" i="0" dirty="0" err="1">
                <a:solidFill>
                  <a:srgbClr val="121212"/>
                </a:solidFill>
                <a:effectLst/>
                <a:latin typeface="ArialMT"/>
              </a:rPr>
              <a:t>mens</a:t>
            </a:r>
            <a:r>
              <a:rPr lang="en-ZA" b="0" i="0" dirty="0">
                <a:solidFill>
                  <a:srgbClr val="121212"/>
                </a:solidFill>
                <a:effectLst/>
                <a:latin typeface="ArialMT"/>
              </a:rPr>
              <a:t> </a:t>
            </a:r>
            <a:r>
              <a:rPr lang="en-ZA" b="0" i="0" dirty="0" err="1">
                <a:solidFill>
                  <a:srgbClr val="121212"/>
                </a:solidFill>
                <a:effectLst/>
                <a:latin typeface="ArialMT"/>
              </a:rPr>
              <a:t>staan</a:t>
            </a:r>
            <a:r>
              <a:rPr lang="en-ZA" b="0" i="0" dirty="0">
                <a:solidFill>
                  <a:srgbClr val="121212"/>
                </a:solidFill>
                <a:effectLst/>
                <a:latin typeface="ArialMT"/>
              </a:rPr>
              <a:t> </a:t>
            </a:r>
            <a:r>
              <a:rPr lang="en-ZA" b="0" i="0" dirty="0" err="1">
                <a:solidFill>
                  <a:srgbClr val="121212"/>
                </a:solidFill>
                <a:effectLst/>
                <a:latin typeface="ArialMT"/>
              </a:rPr>
              <a:t>gereed</a:t>
            </a:r>
            <a:r>
              <a:rPr lang="en-ZA" b="0" i="0" dirty="0">
                <a:solidFill>
                  <a:srgbClr val="121212"/>
                </a:solidFill>
                <a:effectLst/>
                <a:latin typeface="ArialMT"/>
              </a:rPr>
              <a:t> om met </a:t>
            </a:r>
            <a:r>
              <a:rPr lang="en-ZA" b="0" i="0" dirty="0" err="1">
                <a:solidFill>
                  <a:srgbClr val="121212"/>
                </a:solidFill>
                <a:effectLst/>
                <a:latin typeface="ArialMT"/>
              </a:rPr>
              <a:t>sy</a:t>
            </a:r>
            <a:r>
              <a:rPr lang="en-ZA" b="0" i="0" dirty="0">
                <a:solidFill>
                  <a:srgbClr val="121212"/>
                </a:solidFill>
                <a:effectLst/>
                <a:latin typeface="ArialMT"/>
              </a:rPr>
              <a:t> </a:t>
            </a:r>
            <a:r>
              <a:rPr lang="en-ZA" b="0" i="0" dirty="0" err="1">
                <a:solidFill>
                  <a:srgbClr val="121212"/>
                </a:solidFill>
                <a:effectLst/>
                <a:latin typeface="ArialMT"/>
              </a:rPr>
              <a:t>engele</a:t>
            </a:r>
            <a:r>
              <a:rPr lang="en-ZA" b="0" i="0" dirty="0">
                <a:solidFill>
                  <a:srgbClr val="121212"/>
                </a:solidFill>
                <a:effectLst/>
                <a:latin typeface="ArialMT"/>
              </a:rPr>
              <a:t> in die </a:t>
            </a:r>
            <a:r>
              <a:rPr lang="en-ZA" b="0" i="0" dirty="0" err="1">
                <a:solidFill>
                  <a:srgbClr val="121212"/>
                </a:solidFill>
                <a:effectLst/>
                <a:latin typeface="ArialMT"/>
              </a:rPr>
              <a:t>heerlikheid</a:t>
            </a:r>
            <a:r>
              <a:rPr lang="en-ZA" b="0" i="0" dirty="0">
                <a:solidFill>
                  <a:srgbClr val="121212"/>
                </a:solidFill>
                <a:effectLst/>
                <a:latin typeface="ArialMT"/>
              </a:rPr>
              <a:t> van </a:t>
            </a:r>
            <a:r>
              <a:rPr lang="en-ZA" b="0" i="0" dirty="0" err="1">
                <a:solidFill>
                  <a:srgbClr val="121212"/>
                </a:solidFill>
                <a:effectLst/>
                <a:latin typeface="ArialMT"/>
              </a:rPr>
              <a:t>sy</a:t>
            </a:r>
            <a:r>
              <a:rPr lang="en-ZA" b="0" i="0" dirty="0">
                <a:solidFill>
                  <a:srgbClr val="121212"/>
                </a:solidFill>
                <a:effectLst/>
                <a:latin typeface="ArialMT"/>
              </a:rPr>
              <a:t> Vader </a:t>
            </a:r>
            <a:r>
              <a:rPr lang="en-ZA" b="0" i="0" dirty="0" err="1">
                <a:solidFill>
                  <a:srgbClr val="121212"/>
                </a:solidFill>
                <a:effectLst/>
                <a:latin typeface="ArialMT"/>
              </a:rPr>
              <a:t>te</a:t>
            </a:r>
            <a:r>
              <a:rPr lang="en-ZA" b="0" i="0" dirty="0">
                <a:solidFill>
                  <a:srgbClr val="121212"/>
                </a:solidFill>
                <a:effectLst/>
                <a:latin typeface="ArialMT"/>
              </a:rPr>
              <a:t> </a:t>
            </a:r>
            <a:r>
              <a:rPr lang="en-ZA" b="0" i="0" dirty="0" err="1">
                <a:solidFill>
                  <a:srgbClr val="121212"/>
                </a:solidFill>
                <a:effectLst/>
                <a:latin typeface="ArialMT"/>
              </a:rPr>
              <a:t>kom</a:t>
            </a:r>
            <a:r>
              <a:rPr lang="en-ZA" b="0" i="0" dirty="0">
                <a:solidFill>
                  <a:srgbClr val="121212"/>
                </a:solidFill>
                <a:effectLst/>
                <a:latin typeface="ArialMT"/>
              </a:rPr>
              <a:t>, en dan </a:t>
            </a:r>
            <a:r>
              <a:rPr lang="en-ZA" b="0" i="0" dirty="0" err="1">
                <a:solidFill>
                  <a:srgbClr val="121212"/>
                </a:solidFill>
                <a:effectLst/>
                <a:latin typeface="ArialMT"/>
              </a:rPr>
              <a:t>sal</a:t>
            </a:r>
            <a:r>
              <a:rPr lang="en-ZA" b="0" i="0" dirty="0">
                <a:solidFill>
                  <a:srgbClr val="121212"/>
                </a:solidFill>
                <a:effectLst/>
                <a:latin typeface="ArialMT"/>
              </a:rPr>
              <a:t> Hy </a:t>
            </a:r>
            <a:r>
              <a:rPr lang="en-ZA" b="0" i="0" dirty="0" err="1">
                <a:solidFill>
                  <a:srgbClr val="121212"/>
                </a:solidFill>
                <a:effectLst/>
                <a:latin typeface="ArialMT"/>
              </a:rPr>
              <a:t>elkeen</a:t>
            </a:r>
            <a:r>
              <a:rPr lang="en-ZA" b="0" i="0" dirty="0">
                <a:solidFill>
                  <a:srgbClr val="121212"/>
                </a:solidFill>
                <a:effectLst/>
                <a:latin typeface="ArialMT"/>
              </a:rPr>
              <a:t> </a:t>
            </a:r>
            <a:r>
              <a:rPr lang="en-ZA" b="0" i="0" dirty="0" err="1">
                <a:solidFill>
                  <a:srgbClr val="121212"/>
                </a:solidFill>
                <a:effectLst/>
                <a:latin typeface="ArialMT"/>
              </a:rPr>
              <a:t>vergeld</a:t>
            </a:r>
            <a:r>
              <a:rPr lang="en-ZA" b="0" i="0" dirty="0">
                <a:solidFill>
                  <a:srgbClr val="121212"/>
                </a:solidFill>
                <a:effectLst/>
                <a:latin typeface="ArialMT"/>
              </a:rPr>
              <a:t> </a:t>
            </a:r>
            <a:r>
              <a:rPr lang="en-ZA" b="0" i="0" dirty="0" err="1">
                <a:solidFill>
                  <a:srgbClr val="121212"/>
                </a:solidFill>
                <a:effectLst/>
                <a:latin typeface="ArialMT"/>
              </a:rPr>
              <a:t>volgens</a:t>
            </a:r>
            <a:r>
              <a:rPr lang="en-ZA" b="0" i="0" dirty="0">
                <a:solidFill>
                  <a:srgbClr val="121212"/>
                </a:solidFill>
                <a:effectLst/>
                <a:latin typeface="ArialMT"/>
              </a:rPr>
              <a:t> </a:t>
            </a:r>
            <a:r>
              <a:rPr lang="en-ZA" b="0" i="0" dirty="0" err="1">
                <a:solidFill>
                  <a:srgbClr val="121212"/>
                </a:solidFill>
                <a:effectLst/>
                <a:latin typeface="ArialMT"/>
              </a:rPr>
              <a:t>sy</a:t>
            </a:r>
            <a:r>
              <a:rPr lang="en-ZA" b="0" i="0" dirty="0">
                <a:solidFill>
                  <a:srgbClr val="121212"/>
                </a:solidFill>
                <a:effectLst/>
                <a:latin typeface="ArialMT"/>
              </a:rPr>
              <a:t> </a:t>
            </a:r>
            <a:r>
              <a:rPr lang="en-ZA" b="0" i="0" dirty="0" err="1">
                <a:solidFill>
                  <a:srgbClr val="121212"/>
                </a:solidFill>
                <a:effectLst/>
                <a:latin typeface="ArialMT"/>
              </a:rPr>
              <a:t>dade</a:t>
            </a:r>
            <a:r>
              <a:rPr lang="en-ZA" b="0" i="0" dirty="0">
                <a:solidFill>
                  <a:srgbClr val="121212"/>
                </a:solidFill>
                <a:effectLst/>
                <a:latin typeface="ArialMT"/>
              </a:rPr>
              <a:t>.</a:t>
            </a:r>
          </a:p>
          <a:p>
            <a:pPr algn="l"/>
            <a:r>
              <a:rPr lang="en-ZA" b="0" i="0" dirty="0">
                <a:solidFill>
                  <a:srgbClr val="121212"/>
                </a:solidFill>
                <a:effectLst/>
                <a:latin typeface="ArialMT"/>
              </a:rPr>
              <a:t>28Voorwaar Ek </a:t>
            </a:r>
            <a:r>
              <a:rPr lang="en-ZA" b="0" i="0" dirty="0" err="1">
                <a:solidFill>
                  <a:srgbClr val="121212"/>
                </a:solidFill>
                <a:effectLst/>
                <a:latin typeface="ArialMT"/>
              </a:rPr>
              <a:t>sê</a:t>
            </a:r>
            <a:r>
              <a:rPr lang="en-ZA" b="0" i="0" dirty="0">
                <a:solidFill>
                  <a:srgbClr val="121212"/>
                </a:solidFill>
                <a:effectLst/>
                <a:latin typeface="ArialMT"/>
              </a:rPr>
              <a:t> </a:t>
            </a:r>
            <a:r>
              <a:rPr lang="en-ZA" b="0" i="0" dirty="0" err="1">
                <a:solidFill>
                  <a:srgbClr val="121212"/>
                </a:solidFill>
                <a:effectLst/>
                <a:latin typeface="ArialMT"/>
              </a:rPr>
              <a:t>vir</a:t>
            </a:r>
            <a:r>
              <a:rPr lang="en-ZA" b="0" i="0" dirty="0">
                <a:solidFill>
                  <a:srgbClr val="121212"/>
                </a:solidFill>
                <a:effectLst/>
                <a:latin typeface="ArialMT"/>
              </a:rPr>
              <a:t> </a:t>
            </a:r>
            <a:r>
              <a:rPr lang="en-ZA" b="0" i="0" dirty="0" err="1">
                <a:solidFill>
                  <a:srgbClr val="121212"/>
                </a:solidFill>
                <a:effectLst/>
                <a:latin typeface="ArialMT"/>
              </a:rPr>
              <a:t>julle</a:t>
            </a:r>
            <a:r>
              <a:rPr lang="en-ZA" b="0" i="0" dirty="0">
                <a:solidFill>
                  <a:srgbClr val="121212"/>
                </a:solidFill>
                <a:effectLst/>
                <a:latin typeface="ArialMT"/>
              </a:rPr>
              <a:t>, </a:t>
            </a:r>
            <a:r>
              <a:rPr lang="en-ZA" b="0" i="0" dirty="0" err="1">
                <a:solidFill>
                  <a:srgbClr val="121212"/>
                </a:solidFill>
                <a:effectLst/>
                <a:latin typeface="ArialMT"/>
              </a:rPr>
              <a:t>daar</a:t>
            </a:r>
            <a:r>
              <a:rPr lang="en-ZA" b="0" i="0" dirty="0">
                <a:solidFill>
                  <a:srgbClr val="121212"/>
                </a:solidFill>
                <a:effectLst/>
                <a:latin typeface="ArialMT"/>
              </a:rPr>
              <a:t> is </a:t>
            </a:r>
            <a:r>
              <a:rPr lang="en-ZA" b="0" i="0" dirty="0" err="1">
                <a:solidFill>
                  <a:srgbClr val="121212"/>
                </a:solidFill>
                <a:effectLst/>
                <a:latin typeface="ArialMT"/>
              </a:rPr>
              <a:t>sommige</a:t>
            </a:r>
            <a:r>
              <a:rPr lang="en-ZA" b="0" i="0" dirty="0">
                <a:solidFill>
                  <a:srgbClr val="121212"/>
                </a:solidFill>
                <a:effectLst/>
                <a:latin typeface="ArialMT"/>
              </a:rPr>
              <a:t> van die wat </a:t>
            </a:r>
            <a:r>
              <a:rPr lang="en-ZA" b="0" i="0" dirty="0" err="1">
                <a:solidFill>
                  <a:srgbClr val="121212"/>
                </a:solidFill>
                <a:effectLst/>
                <a:latin typeface="ArialMT"/>
              </a:rPr>
              <a:t>hier</a:t>
            </a:r>
            <a:r>
              <a:rPr lang="en-ZA" b="0" i="0" dirty="0">
                <a:solidFill>
                  <a:srgbClr val="121212"/>
                </a:solidFill>
                <a:effectLst/>
                <a:latin typeface="ArialMT"/>
              </a:rPr>
              <a:t> </a:t>
            </a:r>
            <a:r>
              <a:rPr lang="en-ZA" b="0" i="0" dirty="0" err="1">
                <a:solidFill>
                  <a:srgbClr val="121212"/>
                </a:solidFill>
                <a:effectLst/>
                <a:latin typeface="ArialMT"/>
              </a:rPr>
              <a:t>staan</a:t>
            </a:r>
            <a:r>
              <a:rPr lang="en-ZA" b="0" i="0" dirty="0">
                <a:solidFill>
                  <a:srgbClr val="121212"/>
                </a:solidFill>
                <a:effectLst/>
                <a:latin typeface="ArialMT"/>
              </a:rPr>
              <a:t>, wat die </a:t>
            </a:r>
            <a:r>
              <a:rPr lang="en-ZA" b="0" i="0" dirty="0" err="1">
                <a:solidFill>
                  <a:srgbClr val="121212"/>
                </a:solidFill>
                <a:effectLst/>
                <a:latin typeface="ArialMT"/>
              </a:rPr>
              <a:t>dood</a:t>
            </a:r>
            <a:r>
              <a:rPr lang="en-ZA" b="0" i="0" dirty="0">
                <a:solidFill>
                  <a:srgbClr val="121212"/>
                </a:solidFill>
                <a:effectLst/>
                <a:latin typeface="ArialMT"/>
              </a:rPr>
              <a:t> </a:t>
            </a:r>
            <a:r>
              <a:rPr lang="en-ZA" b="0" i="0" dirty="0" err="1">
                <a:solidFill>
                  <a:srgbClr val="121212"/>
                </a:solidFill>
                <a:effectLst/>
                <a:latin typeface="ArialMT"/>
              </a:rPr>
              <a:t>sekerlik</a:t>
            </a:r>
            <a:r>
              <a:rPr lang="en-ZA" b="0" i="0" dirty="0">
                <a:solidFill>
                  <a:srgbClr val="121212"/>
                </a:solidFill>
                <a:effectLst/>
                <a:latin typeface="ArialMT"/>
              </a:rPr>
              <a:t> </a:t>
            </a:r>
            <a:r>
              <a:rPr lang="en-ZA" b="0" i="0" dirty="0" err="1">
                <a:solidFill>
                  <a:srgbClr val="121212"/>
                </a:solidFill>
                <a:effectLst/>
                <a:latin typeface="ArialMT"/>
              </a:rPr>
              <a:t>nie</a:t>
            </a:r>
            <a:r>
              <a:rPr lang="en-ZA" b="0" i="0" dirty="0">
                <a:solidFill>
                  <a:srgbClr val="121212"/>
                </a:solidFill>
                <a:effectLst/>
                <a:latin typeface="ArialMT"/>
              </a:rPr>
              <a:t> </a:t>
            </a:r>
            <a:r>
              <a:rPr lang="en-ZA" b="0" i="0" dirty="0" err="1">
                <a:solidFill>
                  <a:srgbClr val="121212"/>
                </a:solidFill>
                <a:effectLst/>
                <a:latin typeface="ArialMT"/>
              </a:rPr>
              <a:t>sal</a:t>
            </a:r>
            <a:r>
              <a:rPr lang="en-ZA" b="0" i="0" dirty="0">
                <a:solidFill>
                  <a:srgbClr val="121212"/>
                </a:solidFill>
                <a:effectLst/>
                <a:latin typeface="ArialMT"/>
              </a:rPr>
              <a:t> </a:t>
            </a:r>
            <a:r>
              <a:rPr lang="en-ZA" b="0" i="0" dirty="0" err="1">
                <a:solidFill>
                  <a:srgbClr val="121212"/>
                </a:solidFill>
                <a:effectLst/>
                <a:latin typeface="ArialMT"/>
              </a:rPr>
              <a:t>smaak</a:t>
            </a:r>
            <a:r>
              <a:rPr lang="en-ZA" b="0" i="0" dirty="0">
                <a:solidFill>
                  <a:srgbClr val="121212"/>
                </a:solidFill>
                <a:effectLst/>
                <a:latin typeface="ArialMT"/>
              </a:rPr>
              <a:t> </a:t>
            </a:r>
            <a:r>
              <a:rPr lang="en-ZA" b="0" i="0" dirty="0" err="1">
                <a:solidFill>
                  <a:srgbClr val="121212"/>
                </a:solidFill>
                <a:effectLst/>
                <a:latin typeface="ArialMT"/>
              </a:rPr>
              <a:t>voordat</a:t>
            </a:r>
            <a:r>
              <a:rPr lang="en-ZA" b="0" i="0" dirty="0">
                <a:solidFill>
                  <a:srgbClr val="121212"/>
                </a:solidFill>
                <a:effectLst/>
                <a:latin typeface="ArialMT"/>
              </a:rPr>
              <a:t> </a:t>
            </a:r>
            <a:r>
              <a:rPr lang="en-ZA" b="0" i="0" dirty="0" err="1">
                <a:solidFill>
                  <a:srgbClr val="121212"/>
                </a:solidFill>
                <a:effectLst/>
                <a:latin typeface="ArialMT"/>
              </a:rPr>
              <a:t>hulle</a:t>
            </a:r>
            <a:r>
              <a:rPr lang="en-ZA" b="0" i="0" dirty="0">
                <a:solidFill>
                  <a:srgbClr val="121212"/>
                </a:solidFill>
                <a:effectLst/>
                <a:latin typeface="ArialMT"/>
              </a:rPr>
              <a:t> die Seun van die </a:t>
            </a:r>
            <a:r>
              <a:rPr lang="en-ZA" b="0" i="0" dirty="0" err="1">
                <a:solidFill>
                  <a:srgbClr val="121212"/>
                </a:solidFill>
                <a:effectLst/>
                <a:latin typeface="ArialMT"/>
              </a:rPr>
              <a:t>mens</a:t>
            </a:r>
            <a:r>
              <a:rPr lang="en-ZA" b="0" i="0" dirty="0">
                <a:solidFill>
                  <a:srgbClr val="121212"/>
                </a:solidFill>
                <a:effectLst/>
                <a:latin typeface="ArialMT"/>
              </a:rPr>
              <a:t> in </a:t>
            </a:r>
            <a:r>
              <a:rPr lang="en-ZA" b="0" i="0" dirty="0" err="1">
                <a:solidFill>
                  <a:srgbClr val="121212"/>
                </a:solidFill>
                <a:effectLst/>
                <a:latin typeface="ArialMT"/>
              </a:rPr>
              <a:t>sy</a:t>
            </a:r>
            <a:r>
              <a:rPr lang="en-ZA" b="0" i="0" dirty="0">
                <a:solidFill>
                  <a:srgbClr val="121212"/>
                </a:solidFill>
                <a:effectLst/>
                <a:latin typeface="ArialMT"/>
              </a:rPr>
              <a:t> </a:t>
            </a:r>
            <a:r>
              <a:rPr lang="en-ZA" b="0" i="0" dirty="0" err="1">
                <a:solidFill>
                  <a:srgbClr val="121212"/>
                </a:solidFill>
                <a:effectLst/>
                <a:latin typeface="ArialMT"/>
              </a:rPr>
              <a:t>koninkryk</a:t>
            </a:r>
            <a:r>
              <a:rPr lang="en-ZA" b="0" i="0" dirty="0">
                <a:solidFill>
                  <a:srgbClr val="121212"/>
                </a:solidFill>
                <a:effectLst/>
                <a:latin typeface="ArialMT"/>
              </a:rPr>
              <a:t> </a:t>
            </a:r>
            <a:r>
              <a:rPr lang="en-ZA" b="0" i="0" dirty="0" err="1">
                <a:solidFill>
                  <a:srgbClr val="121212"/>
                </a:solidFill>
                <a:effectLst/>
                <a:latin typeface="ArialMT"/>
              </a:rPr>
              <a:t>sien</a:t>
            </a:r>
            <a:r>
              <a:rPr lang="en-ZA" b="0" i="0" dirty="0">
                <a:solidFill>
                  <a:srgbClr val="121212"/>
                </a:solidFill>
                <a:effectLst/>
                <a:latin typeface="ArialMT"/>
              </a:rPr>
              <a:t> </a:t>
            </a:r>
            <a:r>
              <a:rPr lang="en-ZA" b="0" i="0" dirty="0" err="1">
                <a:solidFill>
                  <a:srgbClr val="121212"/>
                </a:solidFill>
                <a:effectLst/>
                <a:latin typeface="ArialMT"/>
              </a:rPr>
              <a:t>kom</a:t>
            </a:r>
            <a:r>
              <a:rPr lang="en-ZA" b="0" i="0" dirty="0">
                <a:solidFill>
                  <a:srgbClr val="121212"/>
                </a:solidFill>
                <a:effectLst/>
                <a:latin typeface="ArialMT"/>
              </a:rPr>
              <a:t> het </a:t>
            </a:r>
            <a:r>
              <a:rPr lang="en-ZA" b="0" i="0" dirty="0" err="1">
                <a:solidFill>
                  <a:srgbClr val="121212"/>
                </a:solidFill>
                <a:effectLst/>
                <a:latin typeface="ArialMT"/>
              </a:rPr>
              <a:t>nie</a:t>
            </a:r>
            <a:r>
              <a:rPr lang="en-ZA" b="0" i="0" dirty="0">
                <a:solidFill>
                  <a:srgbClr val="121212"/>
                </a:solidFill>
                <a:effectLst/>
                <a:latin typeface="ArialMT"/>
              </a:rPr>
              <a:t>.</a:t>
            </a:r>
          </a:p>
        </p:txBody>
      </p:sp>
    </p:spTree>
    <p:extLst>
      <p:ext uri="{BB962C8B-B14F-4D97-AF65-F5344CB8AC3E}">
        <p14:creationId xmlns:p14="http://schemas.microsoft.com/office/powerpoint/2010/main" val="613542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05A5A07FEA9304C8325646B9A0240C0" ma:contentTypeVersion="14" ma:contentTypeDescription="Create a new document." ma:contentTypeScope="" ma:versionID="42b1d9a46a1a50c5fae49a26babf562d">
  <xsd:schema xmlns:xsd="http://www.w3.org/2001/XMLSchema" xmlns:xs="http://www.w3.org/2001/XMLSchema" xmlns:p="http://schemas.microsoft.com/office/2006/metadata/properties" xmlns:ns3="5958439e-f4d5-4a05-9fbf-cc689a688932" xmlns:ns4="f31e51e4-346b-4242-ba3d-8e9d283aa03a" targetNamespace="http://schemas.microsoft.com/office/2006/metadata/properties" ma:root="true" ma:fieldsID="90e87868d66767941a969b15b2399336" ns3:_="" ns4:_="">
    <xsd:import namespace="5958439e-f4d5-4a05-9fbf-cc689a688932"/>
    <xsd:import namespace="f31e51e4-346b-4242-ba3d-8e9d283aa03a"/>
    <xsd:element name="properties">
      <xsd:complexType>
        <xsd:sequence>
          <xsd:element name="documentManagement">
            <xsd:complexType>
              <xsd:all>
                <xsd:element ref="ns3:MediaServiceMetadata" minOccurs="0"/>
                <xsd:element ref="ns3:MediaServiceFastMetadata" minOccurs="0"/>
                <xsd:element ref="ns3:MediaServiceAutoTags" minOccurs="0"/>
                <xsd:element ref="ns4:SharedWithUsers" minOccurs="0"/>
                <xsd:element ref="ns4:SharedWithDetails" minOccurs="0"/>
                <xsd:element ref="ns4:SharingHintHash" minOccurs="0"/>
                <xsd:element ref="ns3:MediaServiceDateTaken"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58439e-f4d5-4a05-9fbf-cc689a688932"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description=""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31e51e4-346b-4242-ba3d-8e9d283aa03a" elementFormDefault="qualified">
    <xsd:import namespace="http://schemas.microsoft.com/office/2006/documentManagement/types"/>
    <xsd:import namespace="http://schemas.microsoft.com/office/infopath/2007/PartnerControls"/>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description="" ma:internalName="SharedWithDetails" ma:readOnly="true">
      <xsd:simpleType>
        <xsd:restriction base="dms:Note">
          <xsd:maxLength value="255"/>
        </xsd:restriction>
      </xsd:simpleType>
    </xsd:element>
    <xsd:element name="SharingHintHash" ma:index="13" nillable="true" ma:displayName="Sharing Hint Hash" ma:descriptio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934FC9B-080D-46FF-90F5-BCB7EA7489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58439e-f4d5-4a05-9fbf-cc689a688932"/>
    <ds:schemaRef ds:uri="f31e51e4-346b-4242-ba3d-8e9d283aa03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ECF66D1-DE78-4B7D-BB5D-3E5C963AEF22}">
  <ds:schemaRefs>
    <ds:schemaRef ds:uri="http://schemas.microsoft.com/sharepoint/v3/contenttype/forms"/>
  </ds:schemaRefs>
</ds:datastoreItem>
</file>

<file path=customXml/itemProps3.xml><?xml version="1.0" encoding="utf-8"?>
<ds:datastoreItem xmlns:ds="http://schemas.openxmlformats.org/officeDocument/2006/customXml" ds:itemID="{8897F126-06A9-4697-8B10-6BD15972EBBE}">
  <ds:schemaRefs>
    <ds:schemaRef ds:uri="http://schemas.microsoft.com/office/2006/metadata/properties"/>
    <ds:schemaRef ds:uri="http://purl.org/dc/terms/"/>
    <ds:schemaRef ds:uri="http://schemas.microsoft.com/office/2006/documentManagement/types"/>
    <ds:schemaRef ds:uri="http://www.w3.org/XML/1998/namespace"/>
    <ds:schemaRef ds:uri="5958439e-f4d5-4a05-9fbf-cc689a688932"/>
    <ds:schemaRef ds:uri="f31e51e4-346b-4242-ba3d-8e9d283aa03a"/>
    <ds:schemaRef ds:uri="http://purl.org/dc/elements/1.1/"/>
    <ds:schemaRef ds:uri="http://schemas.microsoft.com/office/infopath/2007/PartnerControls"/>
    <ds:schemaRef ds:uri="http://schemas.openxmlformats.org/package/2006/metadata/core-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566</TotalTime>
  <Words>1128</Words>
  <Application>Microsoft Office PowerPoint</Application>
  <PresentationFormat>Widescreen</PresentationFormat>
  <Paragraphs>90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ArialMT</vt:lpstr>
      <vt:lpstr>Calibri</vt:lpstr>
      <vt:lpstr>Calibri Light</vt:lpstr>
      <vt:lpstr>Office Theme</vt:lpstr>
      <vt:lpstr>Die Opstanding</vt:lpstr>
      <vt:lpstr>Sienings oor die opstanding</vt:lpstr>
      <vt:lpstr>Net twee opsies</vt:lpstr>
      <vt:lpstr>Jesus se opstanding</vt:lpstr>
      <vt:lpstr>Jesus se vonnis</vt:lpstr>
      <vt:lpstr>Wie het Jesus opgewek?</vt:lpstr>
      <vt:lpstr>Jesus assosieer met ons</vt:lpstr>
      <vt:lpstr>Hoe assosieer ons met Christus?</vt:lpstr>
      <vt:lpstr>Petrus se kort termyn fokus</vt:lpstr>
      <vt:lpstr>Opsomming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Opstanding</dc:title>
  <dc:creator>jac grobler</dc:creator>
  <cp:lastModifiedBy>jac grobler</cp:lastModifiedBy>
  <cp:revision>6</cp:revision>
  <dcterms:created xsi:type="dcterms:W3CDTF">2022-07-09T20:59:19Z</dcterms:created>
  <dcterms:modified xsi:type="dcterms:W3CDTF">2022-07-10T06:25:50Z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0x010100605A5A07FEA9304C8325646B9A0240C0</vt:lpwstr>
  </property>
</Properties>
</file>